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2D1E8-0F72-FF01-22A3-EEED872869A2}" v="5" dt="2025-01-23T14:09:24.824"/>
    <p1510:client id="{82C6379C-1BE5-348B-D29C-BF42B7B82A0F}" v="9" dt="2025-01-24T17:48:40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99"/>
    <p:restoredTop sz="94661"/>
  </p:normalViewPr>
  <p:slideViewPr>
    <p:cSldViewPr snapToGrid="0">
      <p:cViewPr varScale="1">
        <p:scale>
          <a:sx n="141" d="100"/>
          <a:sy n="141" d="100"/>
        </p:scale>
        <p:origin x="4752" y="208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khil Khithani" userId="710d59e6-373a-4de2-8aa3-cf7fe7e846c4" providerId="ADAL" clId="{E8534BA4-2CE9-4BBC-B8E4-DDD188BE0A00}"/>
    <pc:docChg chg="modSld">
      <pc:chgData name="Akhil Khithani" userId="710d59e6-373a-4de2-8aa3-cf7fe7e846c4" providerId="ADAL" clId="{E8534BA4-2CE9-4BBC-B8E4-DDD188BE0A00}" dt="2025-01-22T12:56:59.301" v="0" actId="20577"/>
      <pc:docMkLst>
        <pc:docMk/>
      </pc:docMkLst>
      <pc:sldChg chg="modSp mod">
        <pc:chgData name="Akhil Khithani" userId="710d59e6-373a-4de2-8aa3-cf7fe7e846c4" providerId="ADAL" clId="{E8534BA4-2CE9-4BBC-B8E4-DDD188BE0A00}" dt="2025-01-22T12:56:59.301" v="0" actId="20577"/>
        <pc:sldMkLst>
          <pc:docMk/>
          <pc:sldMk cId="2933529349" sldId="257"/>
        </pc:sldMkLst>
        <pc:spChg chg="mod">
          <ac:chgData name="Akhil Khithani" userId="710d59e6-373a-4de2-8aa3-cf7fe7e846c4" providerId="ADAL" clId="{E8534BA4-2CE9-4BBC-B8E4-DDD188BE0A00}" dt="2025-01-22T12:56:59.301" v="0" actId="20577"/>
          <ac:spMkLst>
            <pc:docMk/>
            <pc:sldMk cId="2933529349" sldId="257"/>
            <ac:spMk id="2" creationId="{6D2C4A04-F634-AE81-0985-4625CD170158}"/>
          </ac:spMkLst>
        </pc:spChg>
      </pc:sldChg>
    </pc:docChg>
  </pc:docChgLst>
  <pc:docChgLst>
    <pc:chgData name="Capucine De Luca" userId="S::cdeluca@vo-europe.eu::64c58be2-41a1-4a0b-b320-9c637b97dc60" providerId="AD" clId="Web-{82C6379C-1BE5-348B-D29C-BF42B7B82A0F}"/>
    <pc:docChg chg="modSld">
      <pc:chgData name="Capucine De Luca" userId="S::cdeluca@vo-europe.eu::64c58be2-41a1-4a0b-b320-9c637b97dc60" providerId="AD" clId="Web-{82C6379C-1BE5-348B-D29C-BF42B7B82A0F}" dt="2025-01-24T17:48:40.991" v="8"/>
      <pc:docMkLst>
        <pc:docMk/>
      </pc:docMkLst>
      <pc:sldChg chg="addSp delSp modSp mod modClrScheme chgLayout">
        <pc:chgData name="Capucine De Luca" userId="S::cdeluca@vo-europe.eu::64c58be2-41a1-4a0b-b320-9c637b97dc60" providerId="AD" clId="Web-{82C6379C-1BE5-348B-D29C-BF42B7B82A0F}" dt="2025-01-24T17:48:36.554" v="7"/>
        <pc:sldMkLst>
          <pc:docMk/>
          <pc:sldMk cId="4167866793" sldId="258"/>
        </pc:sldMkLst>
        <pc:spChg chg="mod ord">
          <ac:chgData name="Capucine De Luca" userId="S::cdeluca@vo-europe.eu::64c58be2-41a1-4a0b-b320-9c637b97dc60" providerId="AD" clId="Web-{82C6379C-1BE5-348B-D29C-BF42B7B82A0F}" dt="2025-01-24T17:48:36.554" v="7"/>
          <ac:spMkLst>
            <pc:docMk/>
            <pc:sldMk cId="4167866793" sldId="258"/>
            <ac:spMk id="2" creationId="{650E77A5-CECA-2364-B671-312E1C59333E}"/>
          </ac:spMkLst>
        </pc:spChg>
        <pc:spChg chg="del mod">
          <ac:chgData name="Capucine De Luca" userId="S::cdeluca@vo-europe.eu::64c58be2-41a1-4a0b-b320-9c637b97dc60" providerId="AD" clId="Web-{82C6379C-1BE5-348B-D29C-BF42B7B82A0F}" dt="2025-01-24T17:47:42.302" v="1"/>
          <ac:spMkLst>
            <pc:docMk/>
            <pc:sldMk cId="4167866793" sldId="258"/>
            <ac:spMk id="3" creationId="{A0D6F476-B495-5E9A-26D6-09D17B4593C7}"/>
          </ac:spMkLst>
        </pc:spChg>
        <pc:spChg chg="add">
          <ac:chgData name="Capucine De Luca" userId="S::cdeluca@vo-europe.eu::64c58be2-41a1-4a0b-b320-9c637b97dc60" providerId="AD" clId="Web-{82C6379C-1BE5-348B-D29C-BF42B7B82A0F}" dt="2025-01-24T17:47:45.911" v="2"/>
          <ac:spMkLst>
            <pc:docMk/>
            <pc:sldMk cId="4167866793" sldId="258"/>
            <ac:spMk id="5" creationId="{9AB82BF2-7960-9849-4914-9BC4F9B55797}"/>
          </ac:spMkLst>
        </pc:spChg>
      </pc:sldChg>
      <pc:sldChg chg="addSp delSp modSp mod modClrScheme chgLayout">
        <pc:chgData name="Capucine De Luca" userId="S::cdeluca@vo-europe.eu::64c58be2-41a1-4a0b-b320-9c637b97dc60" providerId="AD" clId="Web-{82C6379C-1BE5-348B-D29C-BF42B7B82A0F}" dt="2025-01-24T17:48:40.991" v="8"/>
        <pc:sldMkLst>
          <pc:docMk/>
          <pc:sldMk cId="2511029298" sldId="259"/>
        </pc:sldMkLst>
        <pc:spChg chg="del">
          <ac:chgData name="Capucine De Luca" userId="S::cdeluca@vo-europe.eu::64c58be2-41a1-4a0b-b320-9c637b97dc60" providerId="AD" clId="Web-{82C6379C-1BE5-348B-D29C-BF42B7B82A0F}" dt="2025-01-24T17:47:49.458" v="3"/>
          <ac:spMkLst>
            <pc:docMk/>
            <pc:sldMk cId="2511029298" sldId="259"/>
            <ac:spMk id="2" creationId="{FEC35755-6073-2FDC-3926-E44F0476360F}"/>
          </ac:spMkLst>
        </pc:spChg>
        <pc:spChg chg="mod ord">
          <ac:chgData name="Capucine De Luca" userId="S::cdeluca@vo-europe.eu::64c58be2-41a1-4a0b-b320-9c637b97dc60" providerId="AD" clId="Web-{82C6379C-1BE5-348B-D29C-BF42B7B82A0F}" dt="2025-01-24T17:48:40.991" v="8"/>
          <ac:spMkLst>
            <pc:docMk/>
            <pc:sldMk cId="2511029298" sldId="259"/>
            <ac:spMk id="3" creationId="{0D773432-7236-76D9-484A-6CD86E936E23}"/>
          </ac:spMkLst>
        </pc:spChg>
        <pc:spChg chg="add">
          <ac:chgData name="Capucine De Luca" userId="S::cdeluca@vo-europe.eu::64c58be2-41a1-4a0b-b320-9c637b97dc60" providerId="AD" clId="Web-{82C6379C-1BE5-348B-D29C-BF42B7B82A0F}" dt="2025-01-24T17:47:49.677" v="4"/>
          <ac:spMkLst>
            <pc:docMk/>
            <pc:sldMk cId="2511029298" sldId="259"/>
            <ac:spMk id="5" creationId="{D3AE12B7-F310-5E5D-B4E3-91600B935CF3}"/>
          </ac:spMkLst>
        </pc:spChg>
      </pc:sldChg>
    </pc:docChg>
  </pc:docChgLst>
  <pc:docChgLst>
    <pc:chgData name="Cécilia Rédei" userId="S::credei@vo-europe.eu::3315f6d3-7770-4118-8f15-72dae4a17ea6" providerId="AD" clId="Web-{1352D1E8-0F72-FF01-22A3-EEED872869A2}"/>
    <pc:docChg chg="modSld">
      <pc:chgData name="Cécilia Rédei" userId="S::credei@vo-europe.eu::3315f6d3-7770-4118-8f15-72dae4a17ea6" providerId="AD" clId="Web-{1352D1E8-0F72-FF01-22A3-EEED872869A2}" dt="2025-01-23T14:09:24.090" v="2" actId="20577"/>
      <pc:docMkLst>
        <pc:docMk/>
      </pc:docMkLst>
      <pc:sldChg chg="modSp">
        <pc:chgData name="Cécilia Rédei" userId="S::credei@vo-europe.eu::3315f6d3-7770-4118-8f15-72dae4a17ea6" providerId="AD" clId="Web-{1352D1E8-0F72-FF01-22A3-EEED872869A2}" dt="2025-01-23T14:09:24.090" v="2" actId="20577"/>
        <pc:sldMkLst>
          <pc:docMk/>
          <pc:sldMk cId="2933529349" sldId="257"/>
        </pc:sldMkLst>
        <pc:spChg chg="mod">
          <ac:chgData name="Cécilia Rédei" userId="S::credei@vo-europe.eu::3315f6d3-7770-4118-8f15-72dae4a17ea6" providerId="AD" clId="Web-{1352D1E8-0F72-FF01-22A3-EEED872869A2}" dt="2025-01-23T14:09:24.090" v="2" actId="20577"/>
          <ac:spMkLst>
            <pc:docMk/>
            <pc:sldMk cId="2933529349" sldId="257"/>
            <ac:spMk id="2" creationId="{6D2C4A04-F634-AE81-0985-4625CD17015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2FD3C2AE-75A6-03CE-0573-4D285BAB3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Graphique, Caractère coloré, texte&#10;&#10;Le contenu généré par l’IA peut être incorrect.">
            <a:extLst>
              <a:ext uri="{FF2B5EF4-FFF2-40B4-BE49-F238E27FC236}">
                <a16:creationId xmlns:a16="http://schemas.microsoft.com/office/drawing/2014/main" id="{02C41F8D-6A56-691F-10BE-E5328333B8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440"/>
              </a:lnSpc>
              <a:defRPr sz="60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C83CCE87-BB65-6801-2166-BA9211EA31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0699118-228C-A651-DE79-38CDF04574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440"/>
              </a:lnSpc>
              <a:defRPr sz="60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Graphique, graphisme, Caractère coloré&#10;&#10;Le contenu généré par l’IA peut être incorrect.">
            <a:extLst>
              <a:ext uri="{FF2B5EF4-FFF2-40B4-BE49-F238E27FC236}">
                <a16:creationId xmlns:a16="http://schemas.microsoft.com/office/drawing/2014/main" id="{325B7D33-52F7-39A3-BFDD-07880F0FE9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2A6F1CB-681E-8B15-91B6-6257DF23688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440"/>
              </a:lnSpc>
              <a:defRPr sz="60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</a:t>
            </a:r>
            <a:br>
              <a:rPr lang="fr-FR" dirty="0"/>
            </a:br>
            <a:r>
              <a:rPr lang="fr-FR" dirty="0"/>
              <a:t>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pPr>
              <a:lnSpc>
                <a:spcPts val="6440"/>
              </a:lnSpc>
            </a:pPr>
            <a:r>
              <a:rPr lang="ru-RU" sz="6000" dirty="0"/>
              <a:t>Бъдете сред Европейски столици на </a:t>
            </a:r>
            <a:r>
              <a:rPr lang="ru-RU" sz="6000" dirty="0" err="1"/>
              <a:t>приобщаването</a:t>
            </a:r>
            <a:r>
              <a:rPr lang="ru-RU" sz="6000" dirty="0"/>
              <a:t> и </a:t>
            </a:r>
            <a:r>
              <a:rPr lang="ru-RU" sz="6000" dirty="0" err="1"/>
              <a:t>многообразието</a:t>
            </a:r>
            <a:r>
              <a:rPr lang="ru-RU" sz="6000" dirty="0"/>
              <a:t> 202</a:t>
            </a:r>
            <a:r>
              <a:rPr lang="fr-BE" sz="6000" dirty="0"/>
              <a:t>6</a:t>
            </a:r>
            <a:r>
              <a:rPr lang="ru-RU" sz="6000" dirty="0"/>
              <a:t> г</a:t>
            </a:r>
            <a:endParaRPr lang="fr-FR" sz="6000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22FF3319-6DE6-76E3-F097-B8B2736D7256}"/>
              </a:ext>
            </a:extLst>
          </p:cNvPr>
          <p:cNvSpPr/>
          <p:nvPr/>
        </p:nvSpPr>
        <p:spPr>
          <a:xfrm>
            <a:off x="2833734" y="6844419"/>
            <a:ext cx="336869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2600" b="1" dirty="0">
                <a:solidFill>
                  <a:srgbClr val="F27FFF"/>
                </a:solidFill>
              </a:rPr>
              <a:t>КАНДИДАТСТВАЙТЕ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C1E5CB4A-09BF-E5F7-44F6-9ADDE68FBE8E}"/>
              </a:ext>
            </a:extLst>
          </p:cNvPr>
          <p:cNvSpPr/>
          <p:nvPr/>
        </p:nvSpPr>
        <p:spPr>
          <a:xfrm>
            <a:off x="5205742" y="7559642"/>
            <a:ext cx="99668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z-Cyrl-AZ" sz="2600" b="1" dirty="0">
                <a:solidFill>
                  <a:srgbClr val="F27FFF"/>
                </a:solidFill>
              </a:rPr>
              <a:t>СЕГА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440"/>
              </a:lnSpc>
            </a:pPr>
            <a:r>
              <a:rPr lang="fr-FR" sz="6000" dirty="0"/>
              <a:t>Type </a:t>
            </a:r>
            <a:r>
              <a:rPr lang="fr-FR" sz="6000" dirty="0" err="1"/>
              <a:t>your</a:t>
            </a:r>
            <a:br>
              <a:rPr lang="fr-FR" sz="6000" dirty="0"/>
            </a:br>
            <a:r>
              <a:rPr lang="fr-FR" sz="6000" dirty="0"/>
              <a:t>message </a:t>
            </a:r>
            <a:r>
              <a:rPr lang="fr-FR" sz="6000" dirty="0" err="1"/>
              <a:t>here</a:t>
            </a:r>
            <a:endParaRPr lang="fr-FR" sz="60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39BDFCA7-8B3A-64BE-94B2-DBA8B80C19CD}"/>
              </a:ext>
            </a:extLst>
          </p:cNvPr>
          <p:cNvSpPr/>
          <p:nvPr/>
        </p:nvSpPr>
        <p:spPr>
          <a:xfrm>
            <a:off x="2833734" y="6844419"/>
            <a:ext cx="336869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2600" b="1" dirty="0">
                <a:solidFill>
                  <a:srgbClr val="F27FFF"/>
                </a:solidFill>
              </a:rPr>
              <a:t>КАНДИДАТСТВАЙТЕ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7A6A6ECF-7B36-E101-EDB5-794EAC0415BA}"/>
              </a:ext>
            </a:extLst>
          </p:cNvPr>
          <p:cNvSpPr/>
          <p:nvPr/>
        </p:nvSpPr>
        <p:spPr>
          <a:xfrm>
            <a:off x="5205742" y="7559642"/>
            <a:ext cx="99668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z-Cyrl-AZ" sz="2600" b="1" dirty="0">
                <a:solidFill>
                  <a:srgbClr val="F27FFF"/>
                </a:solidFill>
              </a:rPr>
              <a:t>СЕГА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2">
            <a:extLst>
              <a:ext uri="{FF2B5EF4-FFF2-40B4-BE49-F238E27FC236}">
                <a16:creationId xmlns:a16="http://schemas.microsoft.com/office/drawing/2014/main" id="{25F5B6B2-DABA-041C-5A8A-824E13587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440"/>
              </a:lnSpc>
            </a:pPr>
            <a:r>
              <a:rPr lang="fr-FR" sz="6000" dirty="0"/>
              <a:t>Type </a:t>
            </a:r>
            <a:r>
              <a:rPr lang="fr-FR" sz="6000" dirty="0" err="1"/>
              <a:t>your</a:t>
            </a:r>
            <a:br>
              <a:rPr lang="fr-FR" sz="6000" dirty="0"/>
            </a:br>
            <a:r>
              <a:rPr lang="fr-FR" sz="6000" dirty="0"/>
              <a:t>message </a:t>
            </a:r>
            <a:r>
              <a:rPr lang="fr-FR" sz="6000" dirty="0" err="1"/>
              <a:t>here</a:t>
            </a:r>
            <a:endParaRPr lang="fr-FR" sz="6000" dirty="0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C18C5E6-CA79-E751-8055-1BAB8ED7E8DB}"/>
              </a:ext>
            </a:extLst>
          </p:cNvPr>
          <p:cNvSpPr/>
          <p:nvPr/>
        </p:nvSpPr>
        <p:spPr>
          <a:xfrm>
            <a:off x="2833734" y="6844419"/>
            <a:ext cx="3368695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sz="2600" b="1" dirty="0">
                <a:solidFill>
                  <a:srgbClr val="F27FFF"/>
                </a:solidFill>
              </a:rPr>
              <a:t>КАНДИДАТСТВАЙТЕ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2800C904-DED4-1977-EE16-C61BAA3CF9DD}"/>
              </a:ext>
            </a:extLst>
          </p:cNvPr>
          <p:cNvSpPr/>
          <p:nvPr/>
        </p:nvSpPr>
        <p:spPr>
          <a:xfrm>
            <a:off x="5205742" y="7559642"/>
            <a:ext cx="99668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z-Cyrl-AZ" sz="2600" b="1" dirty="0">
                <a:solidFill>
                  <a:srgbClr val="F27FFF"/>
                </a:solidFill>
              </a:rPr>
              <a:t>СЕГА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27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Бъдете сред Европейски столици на приобщаването и многообразието 2026 г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16</cp:revision>
  <dcterms:created xsi:type="dcterms:W3CDTF">2025-01-03T15:26:39Z</dcterms:created>
  <dcterms:modified xsi:type="dcterms:W3CDTF">2026-01-18T21:59:51Z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