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handoutMasterIdLst>
    <p:handoutMasterId r:id="rId8"/>
  </p:handout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4"/>
    <p:restoredTop sz="94672"/>
  </p:normalViewPr>
  <p:slideViewPr>
    <p:cSldViewPr snapToGrid="0">
      <p:cViewPr>
        <p:scale>
          <a:sx n="126" d="100"/>
          <a:sy n="126" d="100"/>
        </p:scale>
        <p:origin x="3824" y="56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30" d="100"/>
          <a:sy n="130" d="100"/>
        </p:scale>
        <p:origin x="43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A93DA9F-092F-ED99-F869-9055491B80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086738F-640C-F56D-46C8-8C7009CC7E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A02E5-0F6C-AE4C-9495-5850120A03E7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4565914-D411-58CD-FC71-F534A645CA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FB522C-FD8D-AD91-8712-94B46EF9FF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64622-F06E-7F4A-89E4-F20B40B385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2813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 43" descr="Une image contenant text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55D4AF04-0E6E-053B-E033-89ED0F5602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age 46" descr="Une image contenant capture d’écran, Caractère coloré, Rectangle, conception&#10;&#10;Le contenu généré par l’IA peut être incorrect.">
            <a:extLst>
              <a:ext uri="{FF2B5EF4-FFF2-40B4-BE49-F238E27FC236}">
                <a16:creationId xmlns:a16="http://schemas.microsoft.com/office/drawing/2014/main" id="{37A0AA2A-0821-F100-9599-5B464F3974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age 46" descr="Une image contenant capture d’écran, texte, Graphique, conception&#10;&#10;Le contenu généré par l’IA peut être incorrect.">
            <a:extLst>
              <a:ext uri="{FF2B5EF4-FFF2-40B4-BE49-F238E27FC236}">
                <a16:creationId xmlns:a16="http://schemas.microsoft.com/office/drawing/2014/main" id="{32506CD3-9624-3D21-2CC8-51BB5E283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Image 50" descr="Une image contenant capture d’écran, Caractère coloré, Graphique, conception&#10;&#10;Le contenu généré par l’IA peut être incorrect.">
            <a:extLst>
              <a:ext uri="{FF2B5EF4-FFF2-40B4-BE49-F238E27FC236}">
                <a16:creationId xmlns:a16="http://schemas.microsoft.com/office/drawing/2014/main" id="{C380117A-C7E5-8B6D-238B-D9068A542A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>
            <a:normAutofit/>
          </a:bodyPr>
          <a:lstStyle/>
          <a:p>
            <a:pPr>
              <a:lnSpc>
                <a:spcPts val="4840"/>
              </a:lnSpc>
            </a:pPr>
            <a:r>
              <a:rPr lang="ru-RU" sz="4800" dirty="0"/>
              <a:t>Бъдете сред Европейски столици на </a:t>
            </a:r>
            <a:r>
              <a:rPr lang="ru-RU" sz="4800" spc="-150" dirty="0" err="1"/>
              <a:t>приобщаването</a:t>
            </a:r>
            <a:r>
              <a:rPr lang="ru-RU" sz="4800" spc="-150" dirty="0"/>
              <a:t> </a:t>
            </a:r>
            <a:r>
              <a:rPr lang="ru-RU" sz="4800" dirty="0"/>
              <a:t>и много</a:t>
            </a:r>
            <a:r>
              <a:rPr lang="fr-FR" sz="4800" dirty="0"/>
              <a:t>-</a:t>
            </a:r>
            <a:r>
              <a:rPr lang="ru-RU" sz="4800" dirty="0" err="1"/>
              <a:t>образието</a:t>
            </a:r>
            <a:br>
              <a:rPr lang="fr-FR" sz="4800" dirty="0"/>
            </a:br>
            <a:r>
              <a:rPr lang="ru-RU" sz="4800" dirty="0"/>
              <a:t>202</a:t>
            </a:r>
            <a:r>
              <a:rPr lang="fr-BE" sz="4800" dirty="0"/>
              <a:t>6</a:t>
            </a:r>
            <a:r>
              <a:rPr lang="ru-RU" sz="4800" dirty="0"/>
              <a:t> г</a:t>
            </a:r>
            <a:endParaRPr lang="fr-FR" sz="4800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3586480" y="7062952"/>
            <a:ext cx="7708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z-Cyrl-AZ" b="1" dirty="0">
                <a:solidFill>
                  <a:srgbClr val="F27FFF"/>
                </a:solidFill>
              </a:rPr>
              <a:t>СЕГА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791C0CE-16FC-F507-30AE-C9F0EAB629C0}"/>
              </a:ext>
            </a:extLst>
          </p:cNvPr>
          <p:cNvSpPr/>
          <p:nvPr/>
        </p:nvSpPr>
        <p:spPr>
          <a:xfrm>
            <a:off x="1960880" y="6516415"/>
            <a:ext cx="23964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z-Cyrl-AZ" b="1" dirty="0">
                <a:solidFill>
                  <a:srgbClr val="F27FFF"/>
                </a:solidFill>
              </a:rPr>
              <a:t>КАНДИДАТСТВАЙТЕ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ADA712D5-A4C2-9B54-00DC-60A09BBE2D92}"/>
              </a:ext>
            </a:extLst>
          </p:cNvPr>
          <p:cNvSpPr/>
          <p:nvPr/>
        </p:nvSpPr>
        <p:spPr>
          <a:xfrm>
            <a:off x="3586480" y="7062952"/>
            <a:ext cx="7708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z-Cyrl-AZ" b="1" dirty="0">
                <a:solidFill>
                  <a:srgbClr val="F27FFF"/>
                </a:solidFill>
              </a:rPr>
              <a:t>СЕГА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35" name="Rectangle : coins arrondis 34">
            <a:extLst>
              <a:ext uri="{FF2B5EF4-FFF2-40B4-BE49-F238E27FC236}">
                <a16:creationId xmlns:a16="http://schemas.microsoft.com/office/drawing/2014/main" id="{11E89075-AE95-027C-BE35-50AD105CE70B}"/>
              </a:ext>
            </a:extLst>
          </p:cNvPr>
          <p:cNvSpPr/>
          <p:nvPr/>
        </p:nvSpPr>
        <p:spPr>
          <a:xfrm>
            <a:off x="1960880" y="6516415"/>
            <a:ext cx="23964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z-Cyrl-AZ" b="1" dirty="0">
                <a:solidFill>
                  <a:srgbClr val="F27FFF"/>
                </a:solidFill>
              </a:rPr>
              <a:t>КАНДИДАТСТВАЙТЕ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4BA8FEF2-0B7F-69CD-8408-B02B9BF104BD}"/>
              </a:ext>
            </a:extLst>
          </p:cNvPr>
          <p:cNvSpPr/>
          <p:nvPr/>
        </p:nvSpPr>
        <p:spPr>
          <a:xfrm>
            <a:off x="3586480" y="7062952"/>
            <a:ext cx="7708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z-Cyrl-AZ" b="1" dirty="0">
                <a:solidFill>
                  <a:srgbClr val="F27FFF"/>
                </a:solidFill>
              </a:rPr>
              <a:t>СЕГА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35" name="Rectangle : coins arrondis 34">
            <a:extLst>
              <a:ext uri="{FF2B5EF4-FFF2-40B4-BE49-F238E27FC236}">
                <a16:creationId xmlns:a16="http://schemas.microsoft.com/office/drawing/2014/main" id="{0D102C59-DB55-4D4E-D479-BA4B363FFAA9}"/>
              </a:ext>
            </a:extLst>
          </p:cNvPr>
          <p:cNvSpPr/>
          <p:nvPr/>
        </p:nvSpPr>
        <p:spPr>
          <a:xfrm>
            <a:off x="1960880" y="6516415"/>
            <a:ext cx="23964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z-Cyrl-AZ" b="1" dirty="0">
                <a:solidFill>
                  <a:srgbClr val="F27FFF"/>
                </a:solidFill>
              </a:rPr>
              <a:t>КАНДИДАТСТВАЙТЕ</a:t>
            </a:r>
            <a:r>
              <a:rPr lang="fr-FR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550</TotalTime>
  <Words>28</Words>
  <Application>Microsoft Macintosh PowerPoint</Application>
  <PresentationFormat>Personnalisé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Бъдете сред Европейски столици на приобщаването и много-образието 2026 г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33</cp:revision>
  <dcterms:created xsi:type="dcterms:W3CDTF">2025-01-03T15:26:39Z</dcterms:created>
  <dcterms:modified xsi:type="dcterms:W3CDTF">2026-01-19T07:25:39Z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