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1"/>
    <p:restoredTop sz="94807"/>
  </p:normalViewPr>
  <p:slideViewPr>
    <p:cSldViewPr snapToGrid="0">
      <p:cViewPr>
        <p:scale>
          <a:sx n="131" d="100"/>
          <a:sy n="131" d="100"/>
        </p:scale>
        <p:origin x="2304" y="832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FDC2981C-59ED-EE73-8E60-E6282B9804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pture d’écran, texte, Graphiqu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C69A33AA-8C9F-079C-47F9-8002E0FE8E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1883FCF5-B0FC-1275-E1C2-6923178A14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4B58F4B8-4728-FEAB-BAAE-A07FD06580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fr-BE" dirty="0" err="1"/>
              <a:t>Ocitněte</a:t>
            </a:r>
            <a:r>
              <a:rPr lang="fr-BE" dirty="0"/>
              <a:t> se</a:t>
            </a:r>
            <a:br>
              <a:rPr lang="fr-BE" dirty="0"/>
            </a:br>
            <a:r>
              <a:rPr lang="fr-BE" dirty="0"/>
              <a:t>i vy v </a:t>
            </a:r>
            <a:r>
              <a:rPr lang="fr-BE" dirty="0" err="1"/>
              <a:t>roce</a:t>
            </a:r>
            <a:br>
              <a:rPr lang="fr-BE" dirty="0"/>
            </a:br>
            <a:r>
              <a:rPr lang="fr-BE" dirty="0"/>
              <a:t>2026 </a:t>
            </a:r>
            <a:r>
              <a:rPr lang="fr-BE" dirty="0" err="1"/>
              <a:t>mezi</a:t>
            </a:r>
            <a:r>
              <a:rPr lang="fr-BE" dirty="0"/>
              <a:t> </a:t>
            </a:r>
            <a:r>
              <a:rPr lang="fr-BE" dirty="0" err="1"/>
              <a:t>evropskými</a:t>
            </a:r>
            <a:r>
              <a:rPr lang="fr-BE" dirty="0"/>
              <a:t> </a:t>
            </a:r>
            <a:r>
              <a:rPr lang="fr-BE" dirty="0" err="1"/>
              <a:t>hlavními</a:t>
            </a:r>
            <a:r>
              <a:rPr lang="fr-BE" dirty="0"/>
              <a:t> </a:t>
            </a:r>
            <a:r>
              <a:rPr lang="fr-BE" dirty="0" err="1"/>
              <a:t>městy</a:t>
            </a:r>
            <a:r>
              <a:rPr lang="fr-BE" dirty="0"/>
              <a:t> </a:t>
            </a:r>
            <a:r>
              <a:rPr lang="fr-BE" dirty="0" err="1"/>
              <a:t>začleňování</a:t>
            </a:r>
            <a:br>
              <a:rPr lang="fr-BE" dirty="0"/>
            </a:br>
            <a:r>
              <a:rPr lang="fr-BE" dirty="0"/>
              <a:t>a </a:t>
            </a:r>
            <a:r>
              <a:rPr lang="fr-BE" dirty="0" err="1"/>
              <a:t>rozmanitosti</a:t>
            </a:r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3B5FE61-796E-5E33-CF7E-276053936E71}"/>
              </a:ext>
            </a:extLst>
          </p:cNvPr>
          <p:cNvSpPr/>
          <p:nvPr/>
        </p:nvSpPr>
        <p:spPr>
          <a:xfrm>
            <a:off x="3064213" y="7548880"/>
            <a:ext cx="3159305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PŘIHLÁSIT SE NYNÍ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10A42F4D-5523-11E3-0B09-925FF7E5AF80}"/>
              </a:ext>
            </a:extLst>
          </p:cNvPr>
          <p:cNvSpPr/>
          <p:nvPr/>
        </p:nvSpPr>
        <p:spPr>
          <a:xfrm>
            <a:off x="3064213" y="7548880"/>
            <a:ext cx="3159305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PŘIHLÁSIT SE NYNÍ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D532BFE-B650-9B63-560F-A10245219D39}"/>
              </a:ext>
            </a:extLst>
          </p:cNvPr>
          <p:cNvSpPr/>
          <p:nvPr/>
        </p:nvSpPr>
        <p:spPr>
          <a:xfrm>
            <a:off x="3064213" y="7548880"/>
            <a:ext cx="3159305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PŘIHLÁSIT SE NYNÍ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325</TotalTime>
  <Words>34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Ocitněte se i vy v roce 2026 mezi evropskými hlavními městy začleňování a rozmanitosti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19</cp:revision>
  <dcterms:created xsi:type="dcterms:W3CDTF">2025-01-03T15:26:39Z</dcterms:created>
  <dcterms:modified xsi:type="dcterms:W3CDTF">2026-01-18T21:48:14Z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