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61"/>
    <p:restoredTop sz="94807"/>
  </p:normalViewPr>
  <p:slideViewPr>
    <p:cSldViewPr snapToGrid="0">
      <p:cViewPr>
        <p:scale>
          <a:sx n="131" d="100"/>
          <a:sy n="131" d="100"/>
        </p:scale>
        <p:origin x="2304" y="832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E80486E9-E016-2301-9E33-0730676A6F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AEA9559D-9268-9634-B257-2673480508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698452CF-54B9-4CC5-EBA1-4B3D15EB60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2AAFBAA6-ADDB-0C55-C73C-77F5DE8E92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da-DK" dirty="0"/>
              <a:t>Vær med</a:t>
            </a:r>
            <a:br>
              <a:rPr lang="da-DK" dirty="0"/>
            </a:br>
            <a:r>
              <a:rPr lang="da-DK" dirty="0"/>
              <a:t>i 2026's europæiske hovedstæder for inklusion og mangfoldighed</a:t>
            </a:r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3B5FE61-796E-5E33-CF7E-276053936E71}"/>
              </a:ext>
            </a:extLst>
          </p:cNvPr>
          <p:cNvSpPr/>
          <p:nvPr/>
        </p:nvSpPr>
        <p:spPr>
          <a:xfrm>
            <a:off x="4319081" y="7548880"/>
            <a:ext cx="1904437" cy="45629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600" b="1" dirty="0">
                <a:solidFill>
                  <a:srgbClr val="F27FFF"/>
                </a:solidFill>
              </a:rPr>
              <a:t>ANSØG NU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19D776B0-E83F-52A7-C5BA-D4BD575FEE1F}"/>
              </a:ext>
            </a:extLst>
          </p:cNvPr>
          <p:cNvSpPr/>
          <p:nvPr/>
        </p:nvSpPr>
        <p:spPr>
          <a:xfrm>
            <a:off x="4319081" y="7548880"/>
            <a:ext cx="1904437" cy="45629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600" b="1" dirty="0">
                <a:solidFill>
                  <a:srgbClr val="F27FFF"/>
                </a:solidFill>
              </a:rPr>
              <a:t>ANSØG NU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D2961217-996B-B74C-9654-B57D1044410E}"/>
              </a:ext>
            </a:extLst>
          </p:cNvPr>
          <p:cNvSpPr/>
          <p:nvPr/>
        </p:nvSpPr>
        <p:spPr>
          <a:xfrm>
            <a:off x="4319081" y="7548880"/>
            <a:ext cx="1904437" cy="45629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600" b="1" dirty="0">
                <a:solidFill>
                  <a:srgbClr val="F27FFF"/>
                </a:solidFill>
              </a:rPr>
              <a:t>ANSØG NU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</TotalTime>
  <Words>25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Vær med i 2026's europæiske hovedstæder for inklusion og mangfoldighed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21</cp:revision>
  <dcterms:created xsi:type="dcterms:W3CDTF">2025-01-03T15:26:39Z</dcterms:created>
  <dcterms:modified xsi:type="dcterms:W3CDTF">2026-01-18T21:52:32Z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