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8F00B-7E6F-3B25-4D37-E54D96D2F661}" v="4" dt="2025-01-25T06:38:01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 varScale="1">
        <p:scale>
          <a:sx n="122" d="100"/>
          <a:sy n="122" d="100"/>
        </p:scale>
        <p:origin x="3888" y="216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996AFF1C-7D48-7524-6F09-360FF2BBDA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4EA5570-4241-DF25-BB7B-111B9D022B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FF846EF-3EA7-C629-66F9-C94B80C1AF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, Caractère coloré, texte, Graphique&#10;&#10;Le contenu généré par l’IA peut être incorrect.">
            <a:extLst>
              <a:ext uri="{FF2B5EF4-FFF2-40B4-BE49-F238E27FC236}">
                <a16:creationId xmlns:a16="http://schemas.microsoft.com/office/drawing/2014/main" id="{899059FD-E628-0A43-4998-CBD6491AFD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da-DK" dirty="0"/>
              <a:t>Vær med</a:t>
            </a:r>
            <a:br>
              <a:rPr lang="da-DK" dirty="0"/>
            </a:br>
            <a:r>
              <a:rPr lang="da-DK" dirty="0"/>
              <a:t>i 2026's europæiske </a:t>
            </a:r>
            <a:r>
              <a:rPr lang="da-DK" spc="-150" dirty="0"/>
              <a:t>hovedstæder for </a:t>
            </a:r>
            <a:r>
              <a:rPr lang="da-DK" dirty="0"/>
              <a:t>inklusion og mangfoldighed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984937" y="7062952"/>
            <a:ext cx="1372385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ANSØG NU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A6AC757-0EE0-47DE-5044-4412A5F85E51}"/>
              </a:ext>
            </a:extLst>
          </p:cNvPr>
          <p:cNvSpPr/>
          <p:nvPr/>
        </p:nvSpPr>
        <p:spPr>
          <a:xfrm>
            <a:off x="2984937" y="7062952"/>
            <a:ext cx="1372385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ANSØG NU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68CB62A-FDF2-3C74-898A-3E1197EFDCFB}"/>
              </a:ext>
            </a:extLst>
          </p:cNvPr>
          <p:cNvSpPr/>
          <p:nvPr/>
        </p:nvSpPr>
        <p:spPr>
          <a:xfrm>
            <a:off x="2984937" y="7062952"/>
            <a:ext cx="1372385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ANSØG NU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501</TotalTime>
  <Words>25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Vær med i 2026's europæiske hovedstæder for inklusion og mangfoldighed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13</cp:revision>
  <dcterms:created xsi:type="dcterms:W3CDTF">2025-01-03T15:26:39Z</dcterms:created>
  <dcterms:modified xsi:type="dcterms:W3CDTF">2026-01-19T06:36:30Z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