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1"/>
    <p:restoredTop sz="94807"/>
  </p:normalViewPr>
  <p:slideViewPr>
    <p:cSldViewPr snapToGrid="0">
      <p:cViewPr>
        <p:scale>
          <a:sx n="131" d="100"/>
          <a:sy n="131" d="100"/>
        </p:scale>
        <p:origin x="2304" y="832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27441EC9-42CB-6625-4879-E7260437E3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FAF2B20-E047-7263-976D-4F04ABE8B4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FBA13CAB-353E-034C-BFD7-3DA6BC20C8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A018BA36-1FAB-FEEF-8C63-26902CE827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18/01/2026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de-DE" dirty="0"/>
              <a:t>Seien Sie</a:t>
            </a:r>
            <a:br>
              <a:rPr lang="de-DE" dirty="0"/>
            </a:br>
            <a:r>
              <a:rPr lang="de-DE" dirty="0"/>
              <a:t>eine der Europäischen Hauptstädte</a:t>
            </a:r>
            <a:br>
              <a:rPr lang="de-DE" dirty="0"/>
            </a:br>
            <a:r>
              <a:rPr lang="de-DE" dirty="0"/>
              <a:t>für Inklusion</a:t>
            </a:r>
            <a:br>
              <a:rPr lang="de-DE" dirty="0"/>
            </a:br>
            <a:r>
              <a:rPr lang="de-DE" dirty="0"/>
              <a:t>und Vielfalt</a:t>
            </a:r>
            <a:br>
              <a:rPr lang="de-DE" dirty="0"/>
            </a:br>
            <a:r>
              <a:rPr lang="de-DE" dirty="0"/>
              <a:t>2026</a:t>
            </a:r>
            <a:endParaRPr lang="fr-FR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3B5FE61-796E-5E33-CF7E-276053936E71}"/>
              </a:ext>
            </a:extLst>
          </p:cNvPr>
          <p:cNvSpPr/>
          <p:nvPr/>
        </p:nvSpPr>
        <p:spPr>
          <a:xfrm>
            <a:off x="3356043" y="7548880"/>
            <a:ext cx="286747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JETZT BEWERBEN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99ABCC-B646-4303-2C40-3643D676B37A}"/>
              </a:ext>
            </a:extLst>
          </p:cNvPr>
          <p:cNvSpPr/>
          <p:nvPr/>
        </p:nvSpPr>
        <p:spPr>
          <a:xfrm>
            <a:off x="3356043" y="7548880"/>
            <a:ext cx="286747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JETZT BEWERBEN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BDFA657D-AA3D-ACA2-C533-A19035260F5D}"/>
              </a:ext>
            </a:extLst>
          </p:cNvPr>
          <p:cNvSpPr/>
          <p:nvPr/>
        </p:nvSpPr>
        <p:spPr>
          <a:xfrm>
            <a:off x="3356043" y="7548880"/>
            <a:ext cx="2867475" cy="45629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JETZT BEWERBEN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</TotalTime>
  <Words>29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Seien Sie eine der Europäischen Hauptstädte für Inklusion und Vielfalt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23</cp:revision>
  <dcterms:created xsi:type="dcterms:W3CDTF">2025-01-03T15:26:39Z</dcterms:created>
  <dcterms:modified xsi:type="dcterms:W3CDTF">2026-01-18T21:58:11Z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