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4"/>
    <p:restoredTop sz="94672"/>
  </p:normalViewPr>
  <p:slideViewPr>
    <p:cSldViewPr snapToGrid="0">
      <p:cViewPr varScale="1">
        <p:scale>
          <a:sx n="122" d="100"/>
          <a:sy n="122" d="100"/>
        </p:scale>
        <p:origin x="3888" y="216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0445ED39-C3D2-E0C2-E330-661C7602BB7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E4840ED4-D63C-89FD-5CB7-B92F15D58E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711ECF9F-23AA-E2FE-37AF-86DA22C4C6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capture d’écran, texte, Caractère coloré, Graphique&#10;&#10;Le contenu généré par l’IA peut être incorrect.">
            <a:extLst>
              <a:ext uri="{FF2B5EF4-FFF2-40B4-BE49-F238E27FC236}">
                <a16:creationId xmlns:a16="http://schemas.microsoft.com/office/drawing/2014/main" id="{6A11DB2E-1610-2870-B60E-BF29AD9E75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de-DE" dirty="0"/>
              <a:t>Seien Sie</a:t>
            </a:r>
            <a:br>
              <a:rPr lang="de-DE" dirty="0"/>
            </a:br>
            <a:r>
              <a:rPr lang="de-DE" dirty="0"/>
              <a:t>eine der Europäischen Hauptstädte</a:t>
            </a:r>
            <a:br>
              <a:rPr lang="de-DE" dirty="0"/>
            </a:br>
            <a:r>
              <a:rPr lang="de-DE" dirty="0"/>
              <a:t>für Inklusion und Vielfalt 2026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312276" y="7062952"/>
            <a:ext cx="2045047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JETZT BEWERBEN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0693E19-4C0B-BEF6-0482-B1983D671AAF}"/>
              </a:ext>
            </a:extLst>
          </p:cNvPr>
          <p:cNvSpPr/>
          <p:nvPr/>
        </p:nvSpPr>
        <p:spPr>
          <a:xfrm>
            <a:off x="2312276" y="7062952"/>
            <a:ext cx="2045047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JETZT BEWERBEN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AAE2E4-F48F-8163-D964-BF4E1376DCE0}"/>
              </a:ext>
            </a:extLst>
          </p:cNvPr>
          <p:cNvSpPr/>
          <p:nvPr/>
        </p:nvSpPr>
        <p:spPr>
          <a:xfrm>
            <a:off x="2312276" y="7062952"/>
            <a:ext cx="2045047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27FFF"/>
                </a:solidFill>
              </a:rPr>
              <a:t>JETZT BEWERBEN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504</TotalTime>
  <Words>27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Seien Sie eine der Europäischen Hauptstädte für Inklusion und Vielfalt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14</cp:revision>
  <dcterms:created xsi:type="dcterms:W3CDTF">2025-01-03T15:26:39Z</dcterms:created>
  <dcterms:modified xsi:type="dcterms:W3CDTF">2026-01-19T06:39:21Z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