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 varScale="1">
        <p:scale>
          <a:sx n="122" d="100"/>
          <a:sy n="122" d="100"/>
        </p:scale>
        <p:origin x="3888" y="216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B8AAA854-7821-1AC1-C9FA-B02F390A01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capture d’écran, Graphique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1768C25B-531C-5B25-FB19-CA2D471B6D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capture d’écran, texte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EFDCBBAC-DA0F-6394-AD69-96D2B096FB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capture d’écran, Caractère coloré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43ED6D61-0C42-18F3-6157-C6FFB6D00A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el-GR" dirty="0"/>
              <a:t>Γίνετε μία από τις Ευρωπαϊκές Πρωτεύουσες ένταξης και Πολυμορφίας του 202</a:t>
            </a:r>
            <a:r>
              <a:rPr lang="fr-FR" dirty="0"/>
              <a:t>6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722179" y="7062952"/>
            <a:ext cx="1635144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>
                <a:solidFill>
                  <a:srgbClr val="F27FFF"/>
                </a:solidFill>
              </a:rPr>
              <a:t>ΑΙΤΗΣΗ ΤΩΡΑ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95A36DE-87DE-7C4C-A777-A6BF9C085A2A}"/>
              </a:ext>
            </a:extLst>
          </p:cNvPr>
          <p:cNvSpPr/>
          <p:nvPr/>
        </p:nvSpPr>
        <p:spPr>
          <a:xfrm>
            <a:off x="2858814" y="6516415"/>
            <a:ext cx="1498509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>
                <a:solidFill>
                  <a:srgbClr val="F27FFF"/>
                </a:solidFill>
              </a:rPr>
              <a:t>ΥΠΟΒΑΛΕΤΕ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12A04658-AB92-2547-7408-293AA9022570}"/>
              </a:ext>
            </a:extLst>
          </p:cNvPr>
          <p:cNvSpPr/>
          <p:nvPr/>
        </p:nvSpPr>
        <p:spPr>
          <a:xfrm>
            <a:off x="2722179" y="7062952"/>
            <a:ext cx="1635144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>
                <a:solidFill>
                  <a:srgbClr val="F27FFF"/>
                </a:solidFill>
              </a:rPr>
              <a:t>ΑΙΤΗΣΗ ΤΩΡΑ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C8A42C83-2257-3A36-BEEE-0F16EC955C3E}"/>
              </a:ext>
            </a:extLst>
          </p:cNvPr>
          <p:cNvSpPr/>
          <p:nvPr/>
        </p:nvSpPr>
        <p:spPr>
          <a:xfrm>
            <a:off x="2858814" y="6516415"/>
            <a:ext cx="1498509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>
                <a:solidFill>
                  <a:srgbClr val="F27FFF"/>
                </a:solidFill>
              </a:rPr>
              <a:t>ΥΠΟΒΑΛΕΤΕ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949AC035-CA4B-52E8-98B6-99A9E1ABD166}"/>
              </a:ext>
            </a:extLst>
          </p:cNvPr>
          <p:cNvSpPr/>
          <p:nvPr/>
        </p:nvSpPr>
        <p:spPr>
          <a:xfrm>
            <a:off x="2722179" y="7062952"/>
            <a:ext cx="1635144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>
                <a:solidFill>
                  <a:srgbClr val="F27FFF"/>
                </a:solidFill>
              </a:rPr>
              <a:t>ΑΙΤΗΣΗ ΤΩΡΑ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4894C910-3356-E6AF-F6A5-C3960EF40C03}"/>
              </a:ext>
            </a:extLst>
          </p:cNvPr>
          <p:cNvSpPr/>
          <p:nvPr/>
        </p:nvSpPr>
        <p:spPr>
          <a:xfrm>
            <a:off x="2858814" y="6516415"/>
            <a:ext cx="1498509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>
                <a:solidFill>
                  <a:srgbClr val="F27FFF"/>
                </a:solidFill>
              </a:rPr>
              <a:t>ΥΠΟΒΑΛΕΤΕ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506</TotalTime>
  <Words>29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Γίνετε μία από τις Ευρωπαϊκές Πρωτεύουσες ένταξης και Πολυμορφίας του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15</cp:revision>
  <dcterms:created xsi:type="dcterms:W3CDTF">2025-01-03T15:26:39Z</dcterms:created>
  <dcterms:modified xsi:type="dcterms:W3CDTF">2026-01-19T06:42:03Z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