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7"/>
    <p:restoredTop sz="94807"/>
  </p:normalViewPr>
  <p:slideViewPr>
    <p:cSldViewPr snapToGrid="0">
      <p:cViewPr varScale="1">
        <p:scale>
          <a:sx n="154" d="100"/>
          <a:sy n="154" d="100"/>
        </p:scale>
        <p:origin x="2864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9D2D353E-26DD-2B7C-324F-5A7D1A4088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D2BA3E29-891A-D0A7-2C9A-B5E60E5DA7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91E7F482-9A59-0063-A3B3-96B625FFBE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497056E6-8F12-A67D-2F76-E6644BC2BD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el-GR" dirty="0"/>
              <a:t>Γίνετε μία από</a:t>
            </a:r>
            <a:br>
              <a:rPr lang="fr-FR" dirty="0"/>
            </a:br>
            <a:r>
              <a:rPr lang="el-GR" dirty="0"/>
              <a:t>τις Ευρωπαϊκές Πρωτεύουσες ένταξης και Πολυμορφίας</a:t>
            </a:r>
            <a:br>
              <a:rPr lang="fr-FR" dirty="0"/>
            </a:br>
            <a:r>
              <a:rPr lang="el-GR" dirty="0"/>
              <a:t>του 202</a:t>
            </a:r>
            <a:r>
              <a:rPr lang="fr-FR" dirty="0"/>
              <a:t>6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34F05AA-5E73-90BE-2827-5C515B4C7D36}"/>
              </a:ext>
            </a:extLst>
          </p:cNvPr>
          <p:cNvSpPr/>
          <p:nvPr/>
        </p:nvSpPr>
        <p:spPr>
          <a:xfrm>
            <a:off x="4123113" y="6844419"/>
            <a:ext cx="2079315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600" b="1" dirty="0">
                <a:solidFill>
                  <a:srgbClr val="F27FFF"/>
                </a:solidFill>
              </a:rPr>
              <a:t>ΥΠΟΒΑΛΕΤΕ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C625B70-1363-6958-343F-5F5D7DF81771}"/>
              </a:ext>
            </a:extLst>
          </p:cNvPr>
          <p:cNvSpPr/>
          <p:nvPr/>
        </p:nvSpPr>
        <p:spPr>
          <a:xfrm>
            <a:off x="3956857" y="7559642"/>
            <a:ext cx="2245571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600" b="1" dirty="0">
                <a:solidFill>
                  <a:srgbClr val="F27FFF"/>
                </a:solidFill>
              </a:rPr>
              <a:t>ΑΙΤΗΣΗ ΤΩΡΑ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E598A7D-DB26-3584-5E02-3257C21BE9B6}"/>
              </a:ext>
            </a:extLst>
          </p:cNvPr>
          <p:cNvSpPr/>
          <p:nvPr/>
        </p:nvSpPr>
        <p:spPr>
          <a:xfrm>
            <a:off x="4123113" y="6844419"/>
            <a:ext cx="2079315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600" b="1" dirty="0">
                <a:solidFill>
                  <a:srgbClr val="F27FFF"/>
                </a:solidFill>
              </a:rPr>
              <a:t>ΥΠΟΒΑΛΕΤΕ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D6602251-8BC0-F183-3263-D503834C5ACD}"/>
              </a:ext>
            </a:extLst>
          </p:cNvPr>
          <p:cNvSpPr/>
          <p:nvPr/>
        </p:nvSpPr>
        <p:spPr>
          <a:xfrm>
            <a:off x="3956857" y="7559642"/>
            <a:ext cx="2245571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600" b="1" dirty="0">
                <a:solidFill>
                  <a:srgbClr val="F27FFF"/>
                </a:solidFill>
              </a:rPr>
              <a:t>ΑΙΤΗΣΗ ΤΩΡΑ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A9AC871F-BBFC-1BE9-79D7-1A0F1D9F3749}"/>
              </a:ext>
            </a:extLst>
          </p:cNvPr>
          <p:cNvSpPr/>
          <p:nvPr/>
        </p:nvSpPr>
        <p:spPr>
          <a:xfrm>
            <a:off x="4123113" y="6844419"/>
            <a:ext cx="2079315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600" b="1" dirty="0">
                <a:solidFill>
                  <a:srgbClr val="F27FFF"/>
                </a:solidFill>
              </a:rPr>
              <a:t>ΥΠΟΒΑΛΕΤΕ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7261203-56C6-3A42-F4A9-5B96F6379BC4}"/>
              </a:ext>
            </a:extLst>
          </p:cNvPr>
          <p:cNvSpPr/>
          <p:nvPr/>
        </p:nvSpPr>
        <p:spPr>
          <a:xfrm>
            <a:off x="3956857" y="7559642"/>
            <a:ext cx="2245571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600" b="1" dirty="0">
                <a:solidFill>
                  <a:srgbClr val="F27FFF"/>
                </a:solidFill>
              </a:rPr>
              <a:t>ΑΙΤΗΣΗ ΤΩΡΑ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355</TotalTime>
  <Words>31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Γίνετε μία από τις Ευρωπαϊκές Πρωτεύουσες ένταξης και Πολυμορφίας του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29</cp:revision>
  <dcterms:created xsi:type="dcterms:W3CDTF">2025-01-03T15:26:39Z</dcterms:created>
  <dcterms:modified xsi:type="dcterms:W3CDTF">2026-01-18T22:21:47Z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