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2D1E8-0F72-FF01-22A3-EEED872869A2}" v="5" dt="2025-01-23T14:09:24.824"/>
    <p1510:client id="{82C6379C-1BE5-348B-D29C-BF42B7B82A0F}" v="9" dt="2025-01-24T17:48:40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07"/>
    <p:restoredTop sz="94779"/>
  </p:normalViewPr>
  <p:slideViewPr>
    <p:cSldViewPr snapToGrid="0">
      <p:cViewPr>
        <p:scale>
          <a:sx n="80" d="100"/>
          <a:sy n="80" d="100"/>
        </p:scale>
        <p:origin x="6096" y="204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hil Khithani" userId="710d59e6-373a-4de2-8aa3-cf7fe7e846c4" providerId="ADAL" clId="{E8534BA4-2CE9-4BBC-B8E4-DDD188BE0A00}"/>
    <pc:docChg chg="modSld">
      <pc:chgData name="Akhil Khithani" userId="710d59e6-373a-4de2-8aa3-cf7fe7e846c4" providerId="ADAL" clId="{E8534BA4-2CE9-4BBC-B8E4-DDD188BE0A00}" dt="2025-01-22T12:56:59.301" v="0" actId="20577"/>
      <pc:docMkLst>
        <pc:docMk/>
      </pc:docMkLst>
      <pc:sldChg chg="modSp mod">
        <pc:chgData name="Akhil Khithani" userId="710d59e6-373a-4de2-8aa3-cf7fe7e846c4" providerId="ADAL" clId="{E8534BA4-2CE9-4BBC-B8E4-DDD188BE0A00}" dt="2025-01-22T12:56:59.301" v="0" actId="20577"/>
        <pc:sldMkLst>
          <pc:docMk/>
          <pc:sldMk cId="2933529349" sldId="257"/>
        </pc:sldMkLst>
        <pc:spChg chg="mod">
          <ac:chgData name="Akhil Khithani" userId="710d59e6-373a-4de2-8aa3-cf7fe7e846c4" providerId="ADAL" clId="{E8534BA4-2CE9-4BBC-B8E4-DDD188BE0A00}" dt="2025-01-22T12:56:59.301" v="0" actId="20577"/>
          <ac:spMkLst>
            <pc:docMk/>
            <pc:sldMk cId="2933529349" sldId="257"/>
            <ac:spMk id="2" creationId="{6D2C4A04-F634-AE81-0985-4625CD170158}"/>
          </ac:spMkLst>
        </pc:spChg>
      </pc:sldChg>
    </pc:docChg>
  </pc:docChgLst>
  <pc:docChgLst>
    <pc:chgData name="Capucine De Luca" userId="S::cdeluca@vo-europe.eu::64c58be2-41a1-4a0b-b320-9c637b97dc60" providerId="AD" clId="Web-{82C6379C-1BE5-348B-D29C-BF42B7B82A0F}"/>
    <pc:docChg chg="modSld">
      <pc:chgData name="Capucine De Luca" userId="S::cdeluca@vo-europe.eu::64c58be2-41a1-4a0b-b320-9c637b97dc60" providerId="AD" clId="Web-{82C6379C-1BE5-348B-D29C-BF42B7B82A0F}" dt="2025-01-24T17:48:40.991" v="8"/>
      <pc:docMkLst>
        <pc:docMk/>
      </pc:docMkLst>
      <pc:sldChg chg="addSp delSp modSp mod modClrScheme chgLayout">
        <pc:chgData name="Capucine De Luca" userId="S::cdeluca@vo-europe.eu::64c58be2-41a1-4a0b-b320-9c637b97dc60" providerId="AD" clId="Web-{82C6379C-1BE5-348B-D29C-BF42B7B82A0F}" dt="2025-01-24T17:48:36.554" v="7"/>
        <pc:sldMkLst>
          <pc:docMk/>
          <pc:sldMk cId="4167866793" sldId="258"/>
        </pc:sldMkLst>
        <pc:spChg chg="mod ord">
          <ac:chgData name="Capucine De Luca" userId="S::cdeluca@vo-europe.eu::64c58be2-41a1-4a0b-b320-9c637b97dc60" providerId="AD" clId="Web-{82C6379C-1BE5-348B-D29C-BF42B7B82A0F}" dt="2025-01-24T17:48:36.554" v="7"/>
          <ac:spMkLst>
            <pc:docMk/>
            <pc:sldMk cId="4167866793" sldId="258"/>
            <ac:spMk id="2" creationId="{650E77A5-CECA-2364-B671-312E1C59333E}"/>
          </ac:spMkLst>
        </pc:spChg>
        <pc:spChg chg="del mod">
          <ac:chgData name="Capucine De Luca" userId="S::cdeluca@vo-europe.eu::64c58be2-41a1-4a0b-b320-9c637b97dc60" providerId="AD" clId="Web-{82C6379C-1BE5-348B-D29C-BF42B7B82A0F}" dt="2025-01-24T17:47:42.302" v="1"/>
          <ac:spMkLst>
            <pc:docMk/>
            <pc:sldMk cId="4167866793" sldId="258"/>
            <ac:spMk id="3" creationId="{A0D6F476-B495-5E9A-26D6-09D17B4593C7}"/>
          </ac:spMkLst>
        </pc:spChg>
        <pc:spChg chg="add">
          <ac:chgData name="Capucine De Luca" userId="S::cdeluca@vo-europe.eu::64c58be2-41a1-4a0b-b320-9c637b97dc60" providerId="AD" clId="Web-{82C6379C-1BE5-348B-D29C-BF42B7B82A0F}" dt="2025-01-24T17:47:45.911" v="2"/>
          <ac:spMkLst>
            <pc:docMk/>
            <pc:sldMk cId="4167866793" sldId="258"/>
            <ac:spMk id="5" creationId="{9AB82BF2-7960-9849-4914-9BC4F9B55797}"/>
          </ac:spMkLst>
        </pc:spChg>
      </pc:sldChg>
      <pc:sldChg chg="addSp delSp modSp mod modClrScheme chgLayout">
        <pc:chgData name="Capucine De Luca" userId="S::cdeluca@vo-europe.eu::64c58be2-41a1-4a0b-b320-9c637b97dc60" providerId="AD" clId="Web-{82C6379C-1BE5-348B-D29C-BF42B7B82A0F}" dt="2025-01-24T17:48:40.991" v="8"/>
        <pc:sldMkLst>
          <pc:docMk/>
          <pc:sldMk cId="2511029298" sldId="259"/>
        </pc:sldMkLst>
        <pc:spChg chg="del">
          <ac:chgData name="Capucine De Luca" userId="S::cdeluca@vo-europe.eu::64c58be2-41a1-4a0b-b320-9c637b97dc60" providerId="AD" clId="Web-{82C6379C-1BE5-348B-D29C-BF42B7B82A0F}" dt="2025-01-24T17:47:49.458" v="3"/>
          <ac:spMkLst>
            <pc:docMk/>
            <pc:sldMk cId="2511029298" sldId="259"/>
            <ac:spMk id="2" creationId="{FEC35755-6073-2FDC-3926-E44F0476360F}"/>
          </ac:spMkLst>
        </pc:spChg>
        <pc:spChg chg="mod ord">
          <ac:chgData name="Capucine De Luca" userId="S::cdeluca@vo-europe.eu::64c58be2-41a1-4a0b-b320-9c637b97dc60" providerId="AD" clId="Web-{82C6379C-1BE5-348B-D29C-BF42B7B82A0F}" dt="2025-01-24T17:48:40.991" v="8"/>
          <ac:spMkLst>
            <pc:docMk/>
            <pc:sldMk cId="2511029298" sldId="259"/>
            <ac:spMk id="3" creationId="{0D773432-7236-76D9-484A-6CD86E936E23}"/>
          </ac:spMkLst>
        </pc:spChg>
        <pc:spChg chg="add">
          <ac:chgData name="Capucine De Luca" userId="S::cdeluca@vo-europe.eu::64c58be2-41a1-4a0b-b320-9c637b97dc60" providerId="AD" clId="Web-{82C6379C-1BE5-348B-D29C-BF42B7B82A0F}" dt="2025-01-24T17:47:49.677" v="4"/>
          <ac:spMkLst>
            <pc:docMk/>
            <pc:sldMk cId="2511029298" sldId="259"/>
            <ac:spMk id="5" creationId="{D3AE12B7-F310-5E5D-B4E3-91600B935CF3}"/>
          </ac:spMkLst>
        </pc:spChg>
      </pc:sldChg>
    </pc:docChg>
  </pc:docChgLst>
  <pc:docChgLst>
    <pc:chgData name="Cécilia Rédei" userId="S::credei@vo-europe.eu::3315f6d3-7770-4118-8f15-72dae4a17ea6" providerId="AD" clId="Web-{1352D1E8-0F72-FF01-22A3-EEED872869A2}"/>
    <pc:docChg chg="modSld">
      <pc:chgData name="Cécilia Rédei" userId="S::credei@vo-europe.eu::3315f6d3-7770-4118-8f15-72dae4a17ea6" providerId="AD" clId="Web-{1352D1E8-0F72-FF01-22A3-EEED872869A2}" dt="2025-01-23T14:09:24.090" v="2" actId="20577"/>
      <pc:docMkLst>
        <pc:docMk/>
      </pc:docMkLst>
      <pc:sldChg chg="modSp">
        <pc:chgData name="Cécilia Rédei" userId="S::credei@vo-europe.eu::3315f6d3-7770-4118-8f15-72dae4a17ea6" providerId="AD" clId="Web-{1352D1E8-0F72-FF01-22A3-EEED872869A2}" dt="2025-01-23T14:09:24.090" v="2" actId="20577"/>
        <pc:sldMkLst>
          <pc:docMk/>
          <pc:sldMk cId="2933529349" sldId="257"/>
        </pc:sldMkLst>
        <pc:spChg chg="mod">
          <ac:chgData name="Cécilia Rédei" userId="S::credei@vo-europe.eu::3315f6d3-7770-4118-8f15-72dae4a17ea6" providerId="AD" clId="Web-{1352D1E8-0F72-FF01-22A3-EEED872869A2}" dt="2025-01-23T14:09:24.090" v="2" actId="20577"/>
          <ac:spMkLst>
            <pc:docMk/>
            <pc:sldMk cId="2933529349" sldId="257"/>
            <ac:spMk id="2" creationId="{6D2C4A04-F634-AE81-0985-4625CD1701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C9D6F457-AA0B-C984-69BF-51A115F0F5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166E613-CE77-0237-69C9-05C6CBB1D5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6A0C2C1-7447-2CA0-8B8B-3C443ABD92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527504C-D99D-91FF-5FC4-75C25E06C5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pPr>
              <a:lnSpc>
                <a:spcPts val="6640"/>
              </a:lnSpc>
            </a:pPr>
            <a:r>
              <a:rPr lang="fr-FR" sz="6400" dirty="0">
                <a:latin typeface="Garamond"/>
              </a:rPr>
              <a:t>Be </a:t>
            </a:r>
            <a:r>
              <a:rPr lang="fr-FR" sz="6400" dirty="0" err="1">
                <a:latin typeface="Garamond"/>
              </a:rPr>
              <a:t>among</a:t>
            </a:r>
            <a:r>
              <a:rPr lang="fr-FR" sz="6400" dirty="0">
                <a:latin typeface="Garamond"/>
              </a:rPr>
              <a:t> </a:t>
            </a:r>
            <a:br>
              <a:rPr lang="fr-FR" sz="6400" dirty="0"/>
            </a:br>
            <a:r>
              <a:rPr lang="fr-FR" sz="6400" dirty="0">
                <a:latin typeface="Garamond"/>
              </a:rPr>
              <a:t>the 2026 </a:t>
            </a:r>
            <a:r>
              <a:rPr lang="fr-FR" sz="6400" dirty="0" err="1">
                <a:latin typeface="Garamond"/>
              </a:rPr>
              <a:t>European</a:t>
            </a:r>
            <a:br>
              <a:rPr lang="fr-FR" sz="6400" dirty="0">
                <a:latin typeface="Garamond"/>
              </a:rPr>
            </a:br>
            <a:r>
              <a:rPr lang="fr-FR" sz="6400" dirty="0">
                <a:latin typeface="Garamond"/>
              </a:rPr>
              <a:t>Capitals </a:t>
            </a:r>
            <a:br>
              <a:rPr lang="fr-FR" sz="6400" dirty="0"/>
            </a:br>
            <a:r>
              <a:rPr lang="fr-FR" sz="6400" dirty="0">
                <a:latin typeface="Garamond"/>
              </a:rPr>
              <a:t>of Inclusion</a:t>
            </a:r>
            <a:br>
              <a:rPr lang="fr-FR" sz="6400" dirty="0">
                <a:latin typeface="Garamond"/>
              </a:rPr>
            </a:br>
            <a:r>
              <a:rPr lang="fr-FR" sz="6400" dirty="0">
                <a:latin typeface="Garamond"/>
              </a:rPr>
              <a:t>and Diversity</a:t>
            </a:r>
            <a:endParaRPr lang="fr-FR" sz="6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B5FE61-796E-5E33-CF7E-276053936E71}"/>
              </a:ext>
            </a:extLst>
          </p:cNvPr>
          <p:cNvSpPr/>
          <p:nvPr/>
        </p:nvSpPr>
        <p:spPr>
          <a:xfrm>
            <a:off x="3962400" y="7548880"/>
            <a:ext cx="226111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3574933-DD36-0B10-1971-28F30553E5EB}"/>
              </a:ext>
            </a:extLst>
          </p:cNvPr>
          <p:cNvSpPr/>
          <p:nvPr/>
        </p:nvSpPr>
        <p:spPr>
          <a:xfrm>
            <a:off x="3962400" y="7548880"/>
            <a:ext cx="226111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D928C693-D058-8F85-993B-A591A493FD59}"/>
              </a:ext>
            </a:extLst>
          </p:cNvPr>
          <p:cNvSpPr/>
          <p:nvPr/>
        </p:nvSpPr>
        <p:spPr>
          <a:xfrm>
            <a:off x="3962400" y="7548880"/>
            <a:ext cx="2261117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</TotalTime>
  <Words>28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Be among  the 2026 European Capitals  of Inclusion and Diversity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17</cp:revision>
  <dcterms:created xsi:type="dcterms:W3CDTF">2025-01-03T15:26:39Z</dcterms:created>
  <dcterms:modified xsi:type="dcterms:W3CDTF">2026-01-18T21:42:00Z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