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8F00B-7E6F-3B25-4D37-E54D96D2F661}" v="4" dt="2025-01-25T06:38:01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 varScale="1">
        <p:scale>
          <a:sx n="130" d="100"/>
          <a:sy n="130" d="100"/>
        </p:scale>
        <p:origin x="3760" y="200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hil Khithani" userId="710d59e6-373a-4de2-8aa3-cf7fe7e846c4" providerId="ADAL" clId="{F0C51164-96BE-4619-A665-58A8F5221E0A}"/>
    <pc:docChg chg="modSld">
      <pc:chgData name="Akhil Khithani" userId="710d59e6-373a-4de2-8aa3-cf7fe7e846c4" providerId="ADAL" clId="{F0C51164-96BE-4619-A665-58A8F5221E0A}" dt="2025-01-22T12:57:34.890" v="0" actId="20577"/>
      <pc:docMkLst>
        <pc:docMk/>
      </pc:docMkLst>
      <pc:sldChg chg="modSp mod">
        <pc:chgData name="Akhil Khithani" userId="710d59e6-373a-4de2-8aa3-cf7fe7e846c4" providerId="ADAL" clId="{F0C51164-96BE-4619-A665-58A8F5221E0A}" dt="2025-01-22T12:57:34.890" v="0" actId="20577"/>
        <pc:sldMkLst>
          <pc:docMk/>
          <pc:sldMk cId="2933529349" sldId="257"/>
        </pc:sldMkLst>
        <pc:spChg chg="mod">
          <ac:chgData name="Akhil Khithani" userId="710d59e6-373a-4de2-8aa3-cf7fe7e846c4" providerId="ADAL" clId="{F0C51164-96BE-4619-A665-58A8F5221E0A}" dt="2025-01-22T12:57:34.890" v="0" actId="20577"/>
          <ac:spMkLst>
            <pc:docMk/>
            <pc:sldMk cId="2933529349" sldId="257"/>
            <ac:spMk id="2" creationId="{6D2C4A04-F634-AE81-0985-4625CD170158}"/>
          </ac:spMkLst>
        </pc:spChg>
      </pc:sldChg>
    </pc:docChg>
  </pc:docChgLst>
  <pc:docChgLst>
    <pc:chgData name="Capucine De Luca" userId="S::cdeluca@vo-europe.eu::64c58be2-41a1-4a0b-b320-9c637b97dc60" providerId="AD" clId="Web-{4998F00B-7E6F-3B25-4D37-E54D96D2F661}"/>
    <pc:docChg chg="modSld">
      <pc:chgData name="Capucine De Luca" userId="S::cdeluca@vo-europe.eu::64c58be2-41a1-4a0b-b320-9c637b97dc60" providerId="AD" clId="Web-{4998F00B-7E6F-3B25-4D37-E54D96D2F661}" dt="2025-01-25T06:38:01.896" v="3"/>
      <pc:docMkLst>
        <pc:docMk/>
      </pc:docMkLst>
      <pc:sldChg chg="addSp delSp">
        <pc:chgData name="Capucine De Luca" userId="S::cdeluca@vo-europe.eu::64c58be2-41a1-4a0b-b320-9c637b97dc60" providerId="AD" clId="Web-{4998F00B-7E6F-3B25-4D37-E54D96D2F661}" dt="2025-01-25T06:37:57.131" v="1"/>
        <pc:sldMkLst>
          <pc:docMk/>
          <pc:sldMk cId="4167866793" sldId="258"/>
        </pc:sldMkLst>
        <pc:spChg chg="del">
          <ac:chgData name="Capucine De Luca" userId="S::cdeluca@vo-europe.eu::64c58be2-41a1-4a0b-b320-9c637b97dc60" providerId="AD" clId="Web-{4998F00B-7E6F-3B25-4D37-E54D96D2F661}" dt="2025-01-25T06:37:56.412" v="0"/>
          <ac:spMkLst>
            <pc:docMk/>
            <pc:sldMk cId="4167866793" sldId="258"/>
            <ac:spMk id="3" creationId="{A0D6F476-B495-5E9A-26D6-09D17B4593C7}"/>
          </ac:spMkLst>
        </pc:spChg>
        <pc:spChg chg="add">
          <ac:chgData name="Capucine De Luca" userId="S::cdeluca@vo-europe.eu::64c58be2-41a1-4a0b-b320-9c637b97dc60" providerId="AD" clId="Web-{4998F00B-7E6F-3B25-4D37-E54D96D2F661}" dt="2025-01-25T06:37:57.131" v="1"/>
          <ac:spMkLst>
            <pc:docMk/>
            <pc:sldMk cId="4167866793" sldId="258"/>
            <ac:spMk id="5" creationId="{AE2D4558-1BCA-2ACB-A257-7ECB3C24713A}"/>
          </ac:spMkLst>
        </pc:spChg>
      </pc:sldChg>
      <pc:sldChg chg="addSp delSp">
        <pc:chgData name="Capucine De Luca" userId="S::cdeluca@vo-europe.eu::64c58be2-41a1-4a0b-b320-9c637b97dc60" providerId="AD" clId="Web-{4998F00B-7E6F-3B25-4D37-E54D96D2F661}" dt="2025-01-25T06:38:01.896" v="3"/>
        <pc:sldMkLst>
          <pc:docMk/>
          <pc:sldMk cId="2511029298" sldId="259"/>
        </pc:sldMkLst>
        <pc:spChg chg="del">
          <ac:chgData name="Capucine De Luca" userId="S::cdeluca@vo-europe.eu::64c58be2-41a1-4a0b-b320-9c637b97dc60" providerId="AD" clId="Web-{4998F00B-7E6F-3B25-4D37-E54D96D2F661}" dt="2025-01-25T06:38:01.584" v="2"/>
          <ac:spMkLst>
            <pc:docMk/>
            <pc:sldMk cId="2511029298" sldId="259"/>
            <ac:spMk id="2" creationId="{14A1B234-4FFB-76EB-3356-D8283AFB9F01}"/>
          </ac:spMkLst>
        </pc:spChg>
        <pc:spChg chg="add">
          <ac:chgData name="Capucine De Luca" userId="S::cdeluca@vo-europe.eu::64c58be2-41a1-4a0b-b320-9c637b97dc60" providerId="AD" clId="Web-{4998F00B-7E6F-3B25-4D37-E54D96D2F661}" dt="2025-01-25T06:38:01.896" v="3"/>
          <ac:spMkLst>
            <pc:docMk/>
            <pc:sldMk cId="2511029298" sldId="259"/>
            <ac:spMk id="5" creationId="{5BB0A64E-035D-AF35-1F39-F10D82F77AD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EFCB5E6C-5028-75B6-C897-527069AB92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2EAE32BF-A736-6A52-D91C-22C4132959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0A1BA3AF-4511-59E4-8422-D06EA94098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Caractère coloré, Graphique, texte&#10;&#10;Le contenu généré par l’IA peut être incorrect.">
            <a:extLst>
              <a:ext uri="{FF2B5EF4-FFF2-40B4-BE49-F238E27FC236}">
                <a16:creationId xmlns:a16="http://schemas.microsoft.com/office/drawing/2014/main" id="{62FEC367-81CB-6391-5668-D5747282D1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Be </a:t>
            </a:r>
            <a:r>
              <a:rPr lang="fr-FR" dirty="0" err="1"/>
              <a:t>among</a:t>
            </a:r>
            <a:br>
              <a:rPr lang="fr-FR" dirty="0"/>
            </a:br>
            <a:r>
              <a:rPr lang="fr-FR" dirty="0"/>
              <a:t>the 2026 </a:t>
            </a:r>
            <a:r>
              <a:rPr lang="fr-FR" dirty="0" err="1"/>
              <a:t>European</a:t>
            </a:r>
            <a:r>
              <a:rPr lang="fr-FR" dirty="0"/>
              <a:t> Capitals</a:t>
            </a:r>
            <a:br>
              <a:rPr lang="fr-FR" dirty="0"/>
            </a:br>
            <a:r>
              <a:rPr lang="fr-FR" dirty="0"/>
              <a:t>of Inclusion and Diversity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764221" y="7062952"/>
            <a:ext cx="1593102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NOW</a:t>
            </a: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43E5369-B18D-D2CB-9F26-9C1AA07BDEEE}"/>
              </a:ext>
            </a:extLst>
          </p:cNvPr>
          <p:cNvSpPr/>
          <p:nvPr/>
        </p:nvSpPr>
        <p:spPr>
          <a:xfrm>
            <a:off x="2764221" y="7062952"/>
            <a:ext cx="1593102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NOW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C955F7F-C883-ACAA-5D07-A49BF33916CE}"/>
              </a:ext>
            </a:extLst>
          </p:cNvPr>
          <p:cNvSpPr/>
          <p:nvPr/>
        </p:nvSpPr>
        <p:spPr>
          <a:xfrm>
            <a:off x="2764221" y="7062952"/>
            <a:ext cx="1593102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NOW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26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Be among the 2026 European Capitals of Inclusion and Diversity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13</cp:revision>
  <dcterms:created xsi:type="dcterms:W3CDTF">2025-01-03T15:26:39Z</dcterms:created>
  <dcterms:modified xsi:type="dcterms:W3CDTF">2026-01-19T06:42:41Z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