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72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619EACEE-2054-814F-BFFA-733967F701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1D066018-6C63-33E3-B435-7825CE9F7A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71377CA8-FB01-2FF6-C2FF-2612D1F4CE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ractère coloré, capture d’écran, conception, art&#10;&#10;Le contenu généré par l’IA peut être incorrect.">
            <a:extLst>
              <a:ext uri="{FF2B5EF4-FFF2-40B4-BE49-F238E27FC236}">
                <a16:creationId xmlns:a16="http://schemas.microsoft.com/office/drawing/2014/main" id="{22B2BE37-A81F-A494-7449-D66926D408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es-ES" dirty="0"/>
              <a:t>Forme parte</a:t>
            </a:r>
            <a:br>
              <a:rPr lang="es-ES" dirty="0"/>
            </a:br>
            <a:r>
              <a:rPr lang="es-ES" dirty="0"/>
              <a:t>de las Capitales Europeas</a:t>
            </a:r>
            <a:br>
              <a:rPr lang="es-ES" dirty="0"/>
            </a:br>
            <a:r>
              <a:rPr lang="es-ES" dirty="0"/>
              <a:t>de la Inclusión</a:t>
            </a:r>
            <a:br>
              <a:rPr lang="es-ES" dirty="0"/>
            </a:br>
            <a:r>
              <a:rPr lang="es-ES" dirty="0"/>
              <a:t>y la Diversidad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1890272" y="7062952"/>
            <a:ext cx="2467051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CANDIDATURA </a:t>
            </a:r>
            <a:r>
              <a:rPr lang="fr-FR" b="1" spc="-150" dirty="0">
                <a:solidFill>
                  <a:srgbClr val="F27FFF"/>
                </a:solidFill>
              </a:rPr>
              <a:t>AHORA</a:t>
            </a:r>
            <a:r>
              <a:rPr lang="fr-FR" spc="-15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95A36DE-87DE-7C4C-A777-A6BF9C085A2A}"/>
              </a:ext>
            </a:extLst>
          </p:cNvPr>
          <p:cNvSpPr/>
          <p:nvPr/>
        </p:nvSpPr>
        <p:spPr>
          <a:xfrm>
            <a:off x="2890345" y="6516415"/>
            <a:ext cx="1466978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PRESENTAR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F98B603-7D81-6A32-5E7B-2CDD8DC80CE1}"/>
              </a:ext>
            </a:extLst>
          </p:cNvPr>
          <p:cNvSpPr/>
          <p:nvPr/>
        </p:nvSpPr>
        <p:spPr>
          <a:xfrm>
            <a:off x="1890272" y="7062952"/>
            <a:ext cx="2467051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CANDIDATURA </a:t>
            </a:r>
            <a:r>
              <a:rPr lang="fr-FR" b="1" spc="-150" dirty="0">
                <a:solidFill>
                  <a:srgbClr val="F27FFF"/>
                </a:solidFill>
              </a:rPr>
              <a:t>AHORA</a:t>
            </a:r>
            <a:r>
              <a:rPr lang="fr-FR" spc="-15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0616897-D76A-D42E-545E-38553CB547DB}"/>
              </a:ext>
            </a:extLst>
          </p:cNvPr>
          <p:cNvSpPr/>
          <p:nvPr/>
        </p:nvSpPr>
        <p:spPr>
          <a:xfrm>
            <a:off x="2890345" y="6516415"/>
            <a:ext cx="1466978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PRESENTAR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2AFA9C0-ACA1-4BED-5D41-8F286F27AA51}"/>
              </a:ext>
            </a:extLst>
          </p:cNvPr>
          <p:cNvSpPr/>
          <p:nvPr/>
        </p:nvSpPr>
        <p:spPr>
          <a:xfrm>
            <a:off x="1890272" y="7062952"/>
            <a:ext cx="2467051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CANDIDATURA </a:t>
            </a:r>
            <a:r>
              <a:rPr lang="fr-FR" b="1" spc="-150" dirty="0">
                <a:solidFill>
                  <a:srgbClr val="F27FFF"/>
                </a:solidFill>
              </a:rPr>
              <a:t>AHORA</a:t>
            </a:r>
            <a:r>
              <a:rPr lang="fr-FR" spc="-15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13CCF0C-3483-1313-4339-CA5537765D51}"/>
              </a:ext>
            </a:extLst>
          </p:cNvPr>
          <p:cNvSpPr/>
          <p:nvPr/>
        </p:nvSpPr>
        <p:spPr>
          <a:xfrm>
            <a:off x="2890345" y="6516415"/>
            <a:ext cx="1466978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PRESENTAR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</TotalTime>
  <Words>33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Forme parte de las Capitales Europeas de la Inclusión y la Diversidad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16</cp:revision>
  <dcterms:created xsi:type="dcterms:W3CDTF">2025-01-03T15:26:39Z</dcterms:created>
  <dcterms:modified xsi:type="dcterms:W3CDTF">2026-01-19T06:46:54Z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