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61"/>
    <p:restoredTop sz="94807"/>
  </p:normalViewPr>
  <p:slideViewPr>
    <p:cSldViewPr snapToGrid="0">
      <p:cViewPr>
        <p:scale>
          <a:sx n="131" d="100"/>
          <a:sy n="131" d="100"/>
        </p:scale>
        <p:origin x="2304" y="832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 descr="Une image contenant texte, Police, capture d’écran, Graphique&#10;&#10;Le contenu généré par l’IA peut être incorrect.">
            <a:extLst>
              <a:ext uri="{FF2B5EF4-FFF2-40B4-BE49-F238E27FC236}">
                <a16:creationId xmlns:a16="http://schemas.microsoft.com/office/drawing/2014/main" id="{4832301C-F0F2-A2D0-8F3C-0D9FD346D5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 descr="Une image contenant capture d’écran, Caractère coloré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3D4B53DC-E19F-1334-824C-A963702062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 descr="Une image contenant capture d’écran, Graphique, Caractère coloré, graphisme&#10;&#10;Le contenu généré par l’IA peut être incorrect.">
            <a:extLst>
              <a:ext uri="{FF2B5EF4-FFF2-40B4-BE49-F238E27FC236}">
                <a16:creationId xmlns:a16="http://schemas.microsoft.com/office/drawing/2014/main" id="{A1C20C10-BA0E-CDFA-0F3B-36B30A593D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 descr="Une image contenant capture d’écran, Caractère coloré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EA9EAC18-849C-7CE3-66D6-84B77A1219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C4A04-F634-AE81-0985-4625CD170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es-ES" dirty="0"/>
              <a:t>Forme parte</a:t>
            </a:r>
            <a:br>
              <a:rPr lang="es-ES" dirty="0"/>
            </a:br>
            <a:r>
              <a:rPr lang="es-ES" dirty="0"/>
              <a:t>de las Capitales Europeas</a:t>
            </a:r>
            <a:br>
              <a:rPr lang="es-ES" dirty="0"/>
            </a:br>
            <a:r>
              <a:rPr lang="es-ES" dirty="0"/>
              <a:t>de la Inclusión</a:t>
            </a:r>
            <a:br>
              <a:rPr lang="es-ES" dirty="0"/>
            </a:br>
            <a:r>
              <a:rPr lang="es-ES" dirty="0"/>
              <a:t>y la Diversidad 2026</a:t>
            </a:r>
            <a:endParaRPr lang="fr-FR" dirty="0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34F05AA-5E73-90BE-2827-5C515B4C7D36}"/>
              </a:ext>
            </a:extLst>
          </p:cNvPr>
          <p:cNvSpPr/>
          <p:nvPr/>
        </p:nvSpPr>
        <p:spPr>
          <a:xfrm>
            <a:off x="4309353" y="6844419"/>
            <a:ext cx="1893076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rgbClr val="F27FFF"/>
                </a:solidFill>
              </a:rPr>
              <a:t>PRESENTAR </a:t>
            </a:r>
            <a:endParaRPr lang="fr-FR" sz="24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BC625B70-1363-6958-343F-5F5D7DF81771}"/>
              </a:ext>
            </a:extLst>
          </p:cNvPr>
          <p:cNvSpPr/>
          <p:nvPr/>
        </p:nvSpPr>
        <p:spPr>
          <a:xfrm>
            <a:off x="2821021" y="7559642"/>
            <a:ext cx="3381408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rgbClr val="F27FFF"/>
                </a:solidFill>
              </a:rPr>
              <a:t>CANDIDATURA AHORA</a:t>
            </a:r>
            <a:endParaRPr lang="fr-FR" sz="24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35E323D6-9F4B-2329-A2E0-1445FEA7FC08}"/>
              </a:ext>
            </a:extLst>
          </p:cNvPr>
          <p:cNvSpPr/>
          <p:nvPr/>
        </p:nvSpPr>
        <p:spPr>
          <a:xfrm>
            <a:off x="4309353" y="6844419"/>
            <a:ext cx="1893076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rgbClr val="F27FFF"/>
                </a:solidFill>
              </a:rPr>
              <a:t>PRESENTAR </a:t>
            </a:r>
            <a:endParaRPr lang="fr-FR" sz="24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E446662A-4F89-7085-E20E-7ED6CBFF9FE5}"/>
              </a:ext>
            </a:extLst>
          </p:cNvPr>
          <p:cNvSpPr/>
          <p:nvPr/>
        </p:nvSpPr>
        <p:spPr>
          <a:xfrm>
            <a:off x="2821021" y="7559642"/>
            <a:ext cx="3381408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rgbClr val="F27FFF"/>
                </a:solidFill>
              </a:rPr>
              <a:t>CANDIDATURA AHORA</a:t>
            </a:r>
            <a:endParaRPr lang="fr-FR" sz="24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87E440F3-3474-4C8A-EE87-59A7D5AD32DE}"/>
              </a:ext>
            </a:extLst>
          </p:cNvPr>
          <p:cNvSpPr/>
          <p:nvPr/>
        </p:nvSpPr>
        <p:spPr>
          <a:xfrm>
            <a:off x="4309353" y="6844419"/>
            <a:ext cx="1893076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rgbClr val="F27FFF"/>
                </a:solidFill>
              </a:rPr>
              <a:t>PRESENTAR </a:t>
            </a:r>
            <a:endParaRPr lang="fr-FR" sz="24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979CB123-C6B2-1E40-B5DE-A25E0A188677}"/>
              </a:ext>
            </a:extLst>
          </p:cNvPr>
          <p:cNvSpPr/>
          <p:nvPr/>
        </p:nvSpPr>
        <p:spPr>
          <a:xfrm>
            <a:off x="2821021" y="7559642"/>
            <a:ext cx="3381408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rgbClr val="F27FFF"/>
                </a:solidFill>
              </a:rPr>
              <a:t>CANDIDATURA AHORA</a:t>
            </a:r>
            <a:endParaRPr lang="fr-FR" sz="24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350</TotalTime>
  <Words>33</Words>
  <Application>Microsoft Macintosh PowerPoint</Application>
  <PresentationFormat>Personnalisé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Forme parte de las Capitales Europeas de la Inclusión y la Diversidad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27</cp:revision>
  <dcterms:created xsi:type="dcterms:W3CDTF">2025-01-03T15:26:39Z</dcterms:created>
  <dcterms:modified xsi:type="dcterms:W3CDTF">2026-01-18T22:13:22Z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