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60" r:id="rId5"/>
    <p:sldId id="258" r:id="rId6"/>
    <p:sldId id="259" r:id="rId7"/>
  </p:sldIdLst>
  <p:sldSz cx="5145088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686" userDrawn="1">
          <p15:clr>
            <a:srgbClr val="A4A3A4"/>
          </p15:clr>
        </p15:guide>
        <p15:guide id="2" pos="16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7FFF"/>
    <a:srgbClr val="FF96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24"/>
    <p:restoredTop sz="94672"/>
  </p:normalViewPr>
  <p:slideViewPr>
    <p:cSldViewPr snapToGrid="0">
      <p:cViewPr>
        <p:scale>
          <a:sx n="126" d="100"/>
          <a:sy n="126" d="100"/>
        </p:scale>
        <p:origin x="3824" y="144"/>
      </p:cViewPr>
      <p:guideLst>
        <p:guide orient="horz" pos="4686"/>
        <p:guide pos="16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 descr="Une image contenant texte, capture d’écran, Police, graphisme&#10;&#10;Le contenu généré par l’IA peut être incorrect.">
            <a:extLst>
              <a:ext uri="{FF2B5EF4-FFF2-40B4-BE49-F238E27FC236}">
                <a16:creationId xmlns:a16="http://schemas.microsoft.com/office/drawing/2014/main" id="{6AF8DD88-3A03-FDFE-DBA4-81C20160EFC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2676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 descr="Une image contenant capture d’écran, texte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6D47617C-680C-B7AF-844D-A70A9E44AD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7310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 descr="Une image contenant texte, capture d’écran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8C6FC5A7-0045-680A-4A6D-DC50768614C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08E3C04B-944C-4C0A-1A46-4AF4951EB1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1965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 descr="Une image contenant capture d’écran, texte, Caractère coloré, Graphique&#10;&#10;Le contenu généré par l’IA peut être incorrect.">
            <a:extLst>
              <a:ext uri="{FF2B5EF4-FFF2-40B4-BE49-F238E27FC236}">
                <a16:creationId xmlns:a16="http://schemas.microsoft.com/office/drawing/2014/main" id="{4593AAA1-DDA8-5AB0-ACEF-C54AAFB4464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16E7E3F3-C0C2-B440-C788-51E0988BAF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3521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725" y="486836"/>
            <a:ext cx="4437638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725" y="2434167"/>
            <a:ext cx="4437638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725" y="8475136"/>
            <a:ext cx="115764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64E728-44B4-F641-8BBD-B5AEA3BACFE1}" type="datetimeFigureOut">
              <a:rPr lang="fr-FR" smtClean="0"/>
              <a:t>19/01/2026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4311" y="8475136"/>
            <a:ext cx="1736467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3718" y="8475136"/>
            <a:ext cx="115764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192B809-2A4F-B149-9791-F8C5E996E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6442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8" r:id="rId3"/>
    <p:sldLayoutId id="2147483669" r:id="rId4"/>
  </p:sldLayoutIdLst>
  <p:txStyles>
    <p:titleStyle>
      <a:lvl1pPr algn="l" defTabSz="514533" rtl="0" eaLnBrk="1" latinLnBrk="0" hangingPunct="1">
        <a:lnSpc>
          <a:spcPct val="90000"/>
        </a:lnSpc>
        <a:spcBef>
          <a:spcPct val="0"/>
        </a:spcBef>
        <a:buNone/>
        <a:defRPr sz="247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633" indent="-128633" algn="l" defTabSz="51453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6" kern="1200">
          <a:solidFill>
            <a:schemeClr val="tx1"/>
          </a:solidFill>
          <a:latin typeface="+mn-lt"/>
          <a:ea typeface="+mn-ea"/>
          <a:cs typeface="+mn-cs"/>
        </a:defRPr>
      </a:lvl1pPr>
      <a:lvl2pPr marL="385900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3166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433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699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965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2232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9498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6765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266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533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799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9066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6332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599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865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8132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10B78F1A-F451-BAF6-1CDD-C0B55FBF3F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fi-FI" dirty="0" err="1"/>
              <a:t>Olge</a:t>
            </a:r>
            <a:r>
              <a:rPr lang="fi-FI" dirty="0"/>
              <a:t> </a:t>
            </a:r>
            <a:r>
              <a:rPr lang="fi-FI" dirty="0" err="1"/>
              <a:t>üks</a:t>
            </a:r>
            <a:br>
              <a:rPr lang="fi-FI" dirty="0"/>
            </a:br>
            <a:r>
              <a:rPr lang="fi-FI" dirty="0"/>
              <a:t>2026. </a:t>
            </a:r>
            <a:r>
              <a:rPr lang="fi-FI" dirty="0" err="1"/>
              <a:t>aasta</a:t>
            </a:r>
            <a:r>
              <a:rPr lang="fi-FI" dirty="0"/>
              <a:t> </a:t>
            </a:r>
            <a:r>
              <a:rPr lang="fi-FI" dirty="0" err="1"/>
              <a:t>Euroopa</a:t>
            </a:r>
            <a:r>
              <a:rPr lang="fi-FI" dirty="0"/>
              <a:t> </a:t>
            </a:r>
            <a:r>
              <a:rPr lang="fi-FI" dirty="0" err="1"/>
              <a:t>kaasatuse</a:t>
            </a:r>
            <a:r>
              <a:rPr lang="fi-FI" dirty="0"/>
              <a:t> ja </a:t>
            </a:r>
            <a:r>
              <a:rPr lang="fi-FI" dirty="0" err="1"/>
              <a:t>mitmekesisuse</a:t>
            </a:r>
            <a:r>
              <a:rPr lang="fi-FI" dirty="0"/>
              <a:t> </a:t>
            </a:r>
            <a:r>
              <a:rPr lang="fi-FI" dirty="0" err="1"/>
              <a:t>pealinnadest</a:t>
            </a:r>
            <a:endParaRPr lang="fr-FR" dirty="0"/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F0FD973D-CB07-1F7D-86A5-339A10FA65F7}"/>
              </a:ext>
            </a:extLst>
          </p:cNvPr>
          <p:cNvSpPr/>
          <p:nvPr/>
        </p:nvSpPr>
        <p:spPr>
          <a:xfrm>
            <a:off x="3535680" y="7062952"/>
            <a:ext cx="82164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27FFF"/>
                </a:solidFill>
              </a:rPr>
              <a:t>KOHE</a:t>
            </a:r>
            <a:r>
              <a:rPr lang="fr-FR" dirty="0">
                <a:solidFill>
                  <a:srgbClr val="F27FFF"/>
                </a:solidFill>
              </a:rPr>
              <a:t> 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AE2978DD-23F8-536A-55BD-95BE4593281B}"/>
              </a:ext>
            </a:extLst>
          </p:cNvPr>
          <p:cNvSpPr/>
          <p:nvPr/>
        </p:nvSpPr>
        <p:spPr>
          <a:xfrm>
            <a:off x="2499360" y="6516415"/>
            <a:ext cx="185796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27FFF"/>
                </a:solidFill>
              </a:rPr>
              <a:t>KANDIDEERIGE </a:t>
            </a:r>
            <a:endParaRPr lang="fr-FR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989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50E77A5-CECA-2364-B671-312E1C5933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fr-FR" dirty="0"/>
              <a:t>Type </a:t>
            </a:r>
            <a:r>
              <a:rPr lang="fr-FR" dirty="0" err="1"/>
              <a:t>your</a:t>
            </a:r>
            <a:r>
              <a:rPr lang="fr-FR" dirty="0"/>
              <a:t> message </a:t>
            </a:r>
            <a:r>
              <a:rPr lang="fr-FR" dirty="0" err="1"/>
              <a:t>here</a:t>
            </a:r>
            <a:endParaRPr lang="fr-FR" dirty="0"/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1BF190D4-BE60-870B-EC12-FC813385B765}"/>
              </a:ext>
            </a:extLst>
          </p:cNvPr>
          <p:cNvSpPr/>
          <p:nvPr/>
        </p:nvSpPr>
        <p:spPr>
          <a:xfrm>
            <a:off x="3535680" y="7062952"/>
            <a:ext cx="82164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27FFF"/>
                </a:solidFill>
              </a:rPr>
              <a:t>KOHE</a:t>
            </a:r>
            <a:r>
              <a:rPr lang="fr-FR" dirty="0">
                <a:solidFill>
                  <a:srgbClr val="F27FFF"/>
                </a:solidFill>
              </a:rPr>
              <a:t> </a:t>
            </a:r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AC9720AE-60A8-2314-13E2-00DEAAF2282B}"/>
              </a:ext>
            </a:extLst>
          </p:cNvPr>
          <p:cNvSpPr/>
          <p:nvPr/>
        </p:nvSpPr>
        <p:spPr>
          <a:xfrm>
            <a:off x="2499360" y="6516415"/>
            <a:ext cx="185796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27FFF"/>
                </a:solidFill>
              </a:rPr>
              <a:t>KANDIDEERIGE </a:t>
            </a:r>
            <a:endParaRPr lang="fr-FR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866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D773432-7236-76D9-484A-6CD86E936E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fr-FR" dirty="0"/>
              <a:t>Type </a:t>
            </a:r>
            <a:r>
              <a:rPr lang="fr-FR" dirty="0" err="1"/>
              <a:t>your</a:t>
            </a:r>
            <a:r>
              <a:rPr lang="fr-FR" dirty="0"/>
              <a:t> message </a:t>
            </a:r>
            <a:r>
              <a:rPr lang="fr-FR" dirty="0" err="1"/>
              <a:t>here</a:t>
            </a:r>
            <a:endParaRPr lang="fr-FR" dirty="0"/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55B81CA6-45CD-6235-A141-0D686F7C6432}"/>
              </a:ext>
            </a:extLst>
          </p:cNvPr>
          <p:cNvSpPr/>
          <p:nvPr/>
        </p:nvSpPr>
        <p:spPr>
          <a:xfrm>
            <a:off x="3535680" y="7062952"/>
            <a:ext cx="82164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27FFF"/>
                </a:solidFill>
              </a:rPr>
              <a:t>KOHE</a:t>
            </a:r>
            <a:r>
              <a:rPr lang="fr-FR" dirty="0">
                <a:solidFill>
                  <a:srgbClr val="F27FFF"/>
                </a:solidFill>
              </a:rPr>
              <a:t> </a:t>
            </a:r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D13EBE57-AA6D-4C91-CCC6-62ED6CCE1BF2}"/>
              </a:ext>
            </a:extLst>
          </p:cNvPr>
          <p:cNvSpPr/>
          <p:nvPr/>
        </p:nvSpPr>
        <p:spPr>
          <a:xfrm>
            <a:off x="2499360" y="6516415"/>
            <a:ext cx="185796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27FFF"/>
                </a:solidFill>
              </a:rPr>
              <a:t>KANDIDEERIGE </a:t>
            </a:r>
            <a:endParaRPr lang="fr-FR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0292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d1b97a8-51d8-406d-8036-119157ac06a7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34AE12C887D479C1DC76E4FC673A6" ma:contentTypeVersion="17" ma:contentTypeDescription="Crée un document." ma:contentTypeScope="" ma:versionID="7956a7b802dc39661ab51981be171a05">
  <xsd:schema xmlns:xsd="http://www.w3.org/2001/XMLSchema" xmlns:xs="http://www.w3.org/2001/XMLSchema" xmlns:p="http://schemas.microsoft.com/office/2006/metadata/properties" xmlns:ns2="7d1b97a8-51d8-406d-8036-119157ac06a7" xmlns:ns3="31207b1c-59ce-4594-a7ff-c92a97d12621" targetNamespace="http://schemas.microsoft.com/office/2006/metadata/properties" ma:root="true" ma:fieldsID="3eda197f2e18216ba7ca07270d4cded9" ns2:_="" ns3:_="">
    <xsd:import namespace="7d1b97a8-51d8-406d-8036-119157ac06a7"/>
    <xsd:import namespace="31207b1c-59ce-4594-a7ff-c92a97d126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1b97a8-51d8-406d-8036-119157ac06a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dd710c1b-8059-4a3c-8834-d12249fa78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207b1c-59ce-4594-a7ff-c92a97d12621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421890B-9F88-4C90-ABB9-0D21EE670D9F}">
  <ds:schemaRefs>
    <ds:schemaRef ds:uri="http://www.w3.org/XML/1998/namespace"/>
    <ds:schemaRef ds:uri="http://purl.org/dc/dcmitype/"/>
    <ds:schemaRef ds:uri="http://purl.org/dc/terms/"/>
    <ds:schemaRef ds:uri="http://schemas.microsoft.com/office/2006/documentManagement/types"/>
    <ds:schemaRef ds:uri="7d1b97a8-51d8-406d-8036-119157ac06a7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31207b1c-59ce-4594-a7ff-c92a97d12621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4FF735D5-230B-4BE2-821B-B8A87F38991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6A1E93A-4622-44A0-90B5-E1847516C5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1b97a8-51d8-406d-8036-119157ac06a7"/>
    <ds:schemaRef ds:uri="31207b1c-59ce-4594-a7ff-c92a97d126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517</TotalTime>
  <Words>25</Words>
  <Application>Microsoft Macintosh PowerPoint</Application>
  <PresentationFormat>Personnalisé</PresentationFormat>
  <Paragraphs>9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Garamond</vt:lpstr>
      <vt:lpstr>Thème Office</vt:lpstr>
      <vt:lpstr>Olge üks 2026. aasta Euroopa kaasatuse ja mitmekesisuse pealinnadest</vt:lpstr>
      <vt:lpstr>Type your message here</vt:lpstr>
      <vt:lpstr>Type your message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Steffen Fredholm</dc:creator>
  <cp:lastModifiedBy>Marion Leroux</cp:lastModifiedBy>
  <cp:revision>18</cp:revision>
  <dcterms:created xsi:type="dcterms:W3CDTF">2025-01-03T15:26:39Z</dcterms:created>
  <dcterms:modified xsi:type="dcterms:W3CDTF">2026-01-19T06:52:14Z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0x01010068934AE12C887D479C1DC76E4FC673A6</vt:lpwstr>
  </property>
  <property fmtid="{D5CDD505-2E9C-101B-9397-08002B2CF9AE}" pid="3" name="MediaServiceImageTags">
    <vt:lpwstr/>
  </property>
</Properties>
</file>