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67"/>
    <p:restoredTop sz="94807"/>
  </p:normalViewPr>
  <p:slideViewPr>
    <p:cSldViewPr snapToGrid="0">
      <p:cViewPr varScale="1">
        <p:scale>
          <a:sx n="154" d="100"/>
          <a:sy n="154" d="100"/>
        </p:scale>
        <p:origin x="2864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Police, graphisme&#10;&#10;Le contenu généré par l’IA peut être incorrect.">
            <a:extLst>
              <a:ext uri="{FF2B5EF4-FFF2-40B4-BE49-F238E27FC236}">
                <a16:creationId xmlns:a16="http://schemas.microsoft.com/office/drawing/2014/main" id="{97ADBA72-08BA-32AB-21ED-1B70FD7E84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34DC31D2-E7C3-4921-CFD8-4C476FF6DF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D09C548C-268A-7443-F761-CA25BC925D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2C47DE33-1CA9-45F5-C522-48D9374C88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2C4A04-F634-AE81-0985-4625CD170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fi-FI" dirty="0" err="1"/>
              <a:t>Olge</a:t>
            </a:r>
            <a:r>
              <a:rPr lang="fi-FI" dirty="0"/>
              <a:t> </a:t>
            </a:r>
            <a:r>
              <a:rPr lang="fi-FI" dirty="0" err="1"/>
              <a:t>üks</a:t>
            </a:r>
            <a:br>
              <a:rPr lang="fi-FI" dirty="0"/>
            </a:br>
            <a:r>
              <a:rPr lang="fi-FI" dirty="0"/>
              <a:t>2026. </a:t>
            </a:r>
            <a:r>
              <a:rPr lang="fi-FI" dirty="0" err="1"/>
              <a:t>aasta</a:t>
            </a:r>
            <a:r>
              <a:rPr lang="fi-FI" dirty="0"/>
              <a:t> </a:t>
            </a:r>
            <a:r>
              <a:rPr lang="fi-FI" dirty="0" err="1"/>
              <a:t>Euroopa</a:t>
            </a:r>
            <a:br>
              <a:rPr lang="fi-FI" dirty="0"/>
            </a:br>
            <a:r>
              <a:rPr lang="fi-FI" dirty="0" err="1"/>
              <a:t>kaasatuse</a:t>
            </a:r>
            <a:r>
              <a:rPr lang="fi-FI" dirty="0"/>
              <a:t> ja </a:t>
            </a:r>
            <a:r>
              <a:rPr lang="fi-FI" dirty="0" err="1"/>
              <a:t>mitmekesisuse</a:t>
            </a:r>
            <a:r>
              <a:rPr lang="fi-FI" dirty="0"/>
              <a:t> </a:t>
            </a:r>
            <a:r>
              <a:rPr lang="fi-FI" dirty="0" err="1"/>
              <a:t>pealinnadest</a:t>
            </a:r>
            <a:endParaRPr lang="fr-FR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EE3217B8-68D2-949C-F357-843C5F01603B}"/>
              </a:ext>
            </a:extLst>
          </p:cNvPr>
          <p:cNvSpPr/>
          <p:nvPr/>
        </p:nvSpPr>
        <p:spPr>
          <a:xfrm>
            <a:off x="5104015" y="7559642"/>
            <a:ext cx="109841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KOHE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B5CD204-379D-A0A2-C09C-E4047C63BF63}"/>
              </a:ext>
            </a:extLst>
          </p:cNvPr>
          <p:cNvSpPr/>
          <p:nvPr/>
        </p:nvSpPr>
        <p:spPr>
          <a:xfrm>
            <a:off x="3599657" y="6844419"/>
            <a:ext cx="2602772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KANDIDEERIGE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0EE47C08-C93E-FAC2-80D4-3C21CB9C2DC9}"/>
              </a:ext>
            </a:extLst>
          </p:cNvPr>
          <p:cNvSpPr/>
          <p:nvPr/>
        </p:nvSpPr>
        <p:spPr>
          <a:xfrm>
            <a:off x="5104015" y="7559642"/>
            <a:ext cx="109841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KOHE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4C1BAF9-6659-990A-67D1-C31784633933}"/>
              </a:ext>
            </a:extLst>
          </p:cNvPr>
          <p:cNvSpPr/>
          <p:nvPr/>
        </p:nvSpPr>
        <p:spPr>
          <a:xfrm>
            <a:off x="3599657" y="6844419"/>
            <a:ext cx="2602772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KANDIDEERIGE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2BD7113-55AA-38F1-5B7D-6CEFCECEEBA7}"/>
              </a:ext>
            </a:extLst>
          </p:cNvPr>
          <p:cNvSpPr/>
          <p:nvPr/>
        </p:nvSpPr>
        <p:spPr>
          <a:xfrm>
            <a:off x="5104015" y="7559642"/>
            <a:ext cx="109841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KOHE</a:t>
            </a:r>
            <a:r>
              <a:rPr lang="fr-FR" sz="2600" dirty="0">
                <a:solidFill>
                  <a:srgbClr val="F27FFF"/>
                </a:solidFill>
              </a:rPr>
              <a:t>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15928B5-49D3-2DD2-2A7C-27474469EC9E}"/>
              </a:ext>
            </a:extLst>
          </p:cNvPr>
          <p:cNvSpPr/>
          <p:nvPr/>
        </p:nvSpPr>
        <p:spPr>
          <a:xfrm>
            <a:off x="3599657" y="6844419"/>
            <a:ext cx="2602772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600" b="1" dirty="0">
                <a:solidFill>
                  <a:srgbClr val="F27FFF"/>
                </a:solidFill>
              </a:rPr>
              <a:t>KANDIDEERIGE </a:t>
            </a:r>
            <a:endParaRPr lang="fr-FR" sz="2600" b="1" dirty="0">
              <a:solidFill>
                <a:srgbClr val="F27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</TotalTime>
  <Words>26</Words>
  <Application>Microsoft Macintosh PowerPoint</Application>
  <PresentationFormat>Personnalisé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Olge üks 2026. aasta Euroopa kaasatuse ja mitmekesisuse pealinnadest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29</cp:revision>
  <dcterms:created xsi:type="dcterms:W3CDTF">2025-01-03T15:26:39Z</dcterms:created>
  <dcterms:modified xsi:type="dcterms:W3CDTF">2026-01-18T23:03:28Z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