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87"/>
    <p:restoredTop sz="94807"/>
  </p:normalViewPr>
  <p:slideViewPr>
    <p:cSldViewPr snapToGrid="0">
      <p:cViewPr>
        <p:scale>
          <a:sx n="100" d="100"/>
          <a:sy n="100" d="100"/>
        </p:scale>
        <p:origin x="2760" y="1696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9C196D14-A68E-C46D-722D-C31B5BE732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6755275-C82C-28DD-DB86-343D41F33E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F56E0F3-AE95-B385-0991-C6C37DD7DD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949E061-10A0-C4C2-0749-10CCE24D0E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20/01/2026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fr-FR" dirty="0" err="1"/>
              <a:t>Ole</a:t>
            </a:r>
            <a:r>
              <a:rPr lang="fr-FR" dirty="0"/>
              <a:t> </a:t>
            </a:r>
            <a:r>
              <a:rPr lang="fr-FR" dirty="0" err="1"/>
              <a:t>vuoden</a:t>
            </a:r>
            <a:br>
              <a:rPr lang="fr-FR" dirty="0"/>
            </a:br>
            <a:r>
              <a:rPr lang="fr-FR" dirty="0"/>
              <a:t>2026 </a:t>
            </a:r>
            <a:r>
              <a:rPr lang="fr-FR" dirty="0" err="1"/>
              <a:t>Euroopan</a:t>
            </a:r>
            <a:r>
              <a:rPr lang="fr-FR" dirty="0"/>
              <a:t> </a:t>
            </a:r>
            <a:r>
              <a:rPr lang="fr-FR" dirty="0" err="1"/>
              <a:t>monimuotoi-suuden</a:t>
            </a:r>
            <a:r>
              <a:rPr lang="fr-FR" dirty="0"/>
              <a:t> </a:t>
            </a:r>
            <a:r>
              <a:rPr lang="fr-FR" dirty="0" err="1"/>
              <a:t>ja</a:t>
            </a:r>
            <a:r>
              <a:rPr lang="fr-FR" dirty="0"/>
              <a:t> </a:t>
            </a:r>
            <a:r>
              <a:rPr lang="fr-FR" dirty="0" err="1"/>
              <a:t>osallisuuden</a:t>
            </a:r>
            <a:r>
              <a:rPr lang="fr-FR" dirty="0"/>
              <a:t> </a:t>
            </a:r>
            <a:r>
              <a:rPr lang="fr-FR" dirty="0" err="1"/>
              <a:t>pääkaupunkien</a:t>
            </a:r>
            <a:r>
              <a:rPr lang="fr-FR" dirty="0"/>
              <a:t> </a:t>
            </a:r>
            <a:r>
              <a:rPr lang="fr-FR" dirty="0" err="1"/>
              <a:t>joukossa</a:t>
            </a:r>
            <a:endParaRPr lang="fr-FR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E3217B8-68D2-949C-F357-843C5F01603B}"/>
              </a:ext>
            </a:extLst>
          </p:cNvPr>
          <p:cNvSpPr/>
          <p:nvPr/>
        </p:nvSpPr>
        <p:spPr>
          <a:xfrm>
            <a:off x="4591455" y="7559642"/>
            <a:ext cx="161097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HAE NYT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1096B31-57C0-D5E6-BD64-D14D9590AF42}"/>
              </a:ext>
            </a:extLst>
          </p:cNvPr>
          <p:cNvSpPr/>
          <p:nvPr/>
        </p:nvSpPr>
        <p:spPr>
          <a:xfrm>
            <a:off x="4591455" y="7559642"/>
            <a:ext cx="161097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HAE NYT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79CB123-C6B2-1E40-B5DE-A25E0A188677}"/>
              </a:ext>
            </a:extLst>
          </p:cNvPr>
          <p:cNvSpPr/>
          <p:nvPr/>
        </p:nvSpPr>
        <p:spPr>
          <a:xfrm>
            <a:off x="4591455" y="7559642"/>
            <a:ext cx="161097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HAE NYT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</TotalTime>
  <Words>24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Ole vuoden 2026 Euroopan monimuotoi-suuden ja osallisuuden pääkaupunkien joukossa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30</cp:revision>
  <dcterms:created xsi:type="dcterms:W3CDTF">2025-01-03T15:26:39Z</dcterms:created>
  <dcterms:modified xsi:type="dcterms:W3CDTF">2026-01-20T07:45:32Z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