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 varScale="1">
        <p:scale>
          <a:sx n="122" d="100"/>
          <a:sy n="122" d="100"/>
        </p:scale>
        <p:origin x="3888" y="21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B1F2C7A4-37E8-04FD-5C00-283F4D4B7F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capture d’écran, texte, Graphique, Rectangle&#10;&#10;Le contenu généré par l’IA peut être incorrect.">
            <a:extLst>
              <a:ext uri="{FF2B5EF4-FFF2-40B4-BE49-F238E27FC236}">
                <a16:creationId xmlns:a16="http://schemas.microsoft.com/office/drawing/2014/main" id="{39747926-87D0-55B2-A0AE-93C52CA1CB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capture d’écran, text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1C32BFDC-74DE-B2F9-827D-BBAB465EA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642BFEC-8686-9234-51EB-9E61DEB02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20/01/2026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 err="1"/>
              <a:t>Ole</a:t>
            </a:r>
            <a:r>
              <a:rPr lang="fr-FR" dirty="0"/>
              <a:t> </a:t>
            </a:r>
            <a:r>
              <a:rPr lang="fr-FR" dirty="0" err="1"/>
              <a:t>vuoden</a:t>
            </a:r>
            <a:r>
              <a:rPr lang="fr-FR" dirty="0"/>
              <a:t> </a:t>
            </a:r>
            <a:r>
              <a:rPr lang="fr-FR" spc="-150" dirty="0"/>
              <a:t>2026 </a:t>
            </a:r>
            <a:r>
              <a:rPr lang="fr-FR" spc="-150" dirty="0" err="1"/>
              <a:t>Euroopan</a:t>
            </a:r>
            <a:r>
              <a:rPr lang="fr-FR" spc="-150" dirty="0"/>
              <a:t> </a:t>
            </a:r>
            <a:r>
              <a:rPr lang="fr-FR" dirty="0" err="1"/>
              <a:t>monimuotoi-suuden</a:t>
            </a:r>
            <a:r>
              <a:rPr lang="fr-FR" dirty="0"/>
              <a:t> </a:t>
            </a:r>
            <a:r>
              <a:rPr lang="fr-FR" dirty="0" err="1"/>
              <a:t>ja</a:t>
            </a:r>
            <a:r>
              <a:rPr lang="fr-FR" dirty="0"/>
              <a:t> </a:t>
            </a:r>
            <a:r>
              <a:rPr lang="fr-FR" dirty="0" err="1"/>
              <a:t>osallisuuden</a:t>
            </a:r>
            <a:r>
              <a:rPr lang="fr-FR" dirty="0"/>
              <a:t> </a:t>
            </a:r>
            <a:r>
              <a:rPr lang="fr-FR" dirty="0" err="1"/>
              <a:t>pääkaupunkien</a:t>
            </a:r>
            <a:r>
              <a:rPr lang="fr-FR" dirty="0"/>
              <a:t> </a:t>
            </a:r>
            <a:r>
              <a:rPr lang="fr-FR" dirty="0" err="1"/>
              <a:t>joukossa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230880" y="7062952"/>
            <a:ext cx="11264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HAE NYT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79D0C25-7AE8-1C4D-4AB3-8B34D5AC5C64}"/>
              </a:ext>
            </a:extLst>
          </p:cNvPr>
          <p:cNvSpPr/>
          <p:nvPr/>
        </p:nvSpPr>
        <p:spPr>
          <a:xfrm>
            <a:off x="3230880" y="7062952"/>
            <a:ext cx="11264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HAE NYT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99E4CA1-5694-1B87-9A7B-C44B2E216ADF}"/>
              </a:ext>
            </a:extLst>
          </p:cNvPr>
          <p:cNvSpPr/>
          <p:nvPr/>
        </p:nvSpPr>
        <p:spPr>
          <a:xfrm>
            <a:off x="3230880" y="7062952"/>
            <a:ext cx="11264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HAE NYT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</TotalTime>
  <Words>23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Ole vuoden 2026 Euroopan monimuotoi-suuden ja osallisuuden pääkaupunkien joukossa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19</cp:revision>
  <dcterms:created xsi:type="dcterms:W3CDTF">2025-01-03T15:26:39Z</dcterms:created>
  <dcterms:modified xsi:type="dcterms:W3CDTF">2026-01-20T07:45:12Z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