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441BEF37-0693-2AEA-B670-C818DA6310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5AF8769B-28E5-6275-731B-5C6497EEF5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872AD417-4870-05CE-1A11-419F33772B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Caractère coloré, capture d’écran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4A3EB8A2-6236-AE9E-CA9B-7ACC754525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Devenez capitale européenne</a:t>
            </a:r>
            <a:br>
              <a:rPr lang="fr-FR" dirty="0"/>
            </a:br>
            <a:r>
              <a:rPr lang="fr-FR" dirty="0"/>
              <a:t>de l'inclusion</a:t>
            </a:r>
            <a:br>
              <a:rPr lang="fr-FR" dirty="0"/>
            </a:br>
            <a:r>
              <a:rPr lang="fr-FR" dirty="0"/>
              <a:t>et de la</a:t>
            </a:r>
            <a:br>
              <a:rPr lang="fr-FR" dirty="0"/>
            </a:br>
            <a:r>
              <a:rPr lang="fr-FR" dirty="0"/>
              <a:t>diversité 2026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DÈS MAINTENANT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AE2978DD-23F8-536A-55BD-95BE4593281B}"/>
              </a:ext>
            </a:extLst>
          </p:cNvPr>
          <p:cNvSpPr/>
          <p:nvPr/>
        </p:nvSpPr>
        <p:spPr>
          <a:xfrm>
            <a:off x="3027680" y="6516415"/>
            <a:ext cx="1329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POSTULEZ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12EEABC-42A8-E04C-B7A4-FDCAFA14965B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DÈS MAINTENANT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C95AA93-2DB0-1AAF-2052-07FF0C4ABF19}"/>
              </a:ext>
            </a:extLst>
          </p:cNvPr>
          <p:cNvSpPr/>
          <p:nvPr/>
        </p:nvSpPr>
        <p:spPr>
          <a:xfrm>
            <a:off x="3027680" y="6516415"/>
            <a:ext cx="1329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POSTULEZ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DD6ADA1E-3815-73A6-C633-D1CE2037FC79}"/>
              </a:ext>
            </a:extLst>
          </p:cNvPr>
          <p:cNvSpPr/>
          <p:nvPr/>
        </p:nvSpPr>
        <p:spPr>
          <a:xfrm>
            <a:off x="2265680" y="7062952"/>
            <a:ext cx="2091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DÈS MAINTENANT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D5CB8CB0-F287-A5FF-C8CC-0C22A57D3E2F}"/>
              </a:ext>
            </a:extLst>
          </p:cNvPr>
          <p:cNvSpPr/>
          <p:nvPr/>
        </p:nvSpPr>
        <p:spPr>
          <a:xfrm>
            <a:off x="3027680" y="6516415"/>
            <a:ext cx="13296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POSTULEZ 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30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Devenez capitale européenne de l'inclusion et de la diversité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19</cp:revision>
  <dcterms:created xsi:type="dcterms:W3CDTF">2025-01-03T15:26:39Z</dcterms:created>
  <dcterms:modified xsi:type="dcterms:W3CDTF">2026-01-19T06:54:52Z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