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67"/>
    <p:restoredTop sz="94807"/>
  </p:normalViewPr>
  <p:slideViewPr>
    <p:cSldViewPr snapToGrid="0">
      <p:cViewPr varScale="1">
        <p:scale>
          <a:sx n="154" d="100"/>
          <a:sy n="154" d="100"/>
        </p:scale>
        <p:origin x="2864" y="200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B801E90B-07BF-07F7-37E7-214F4FC8C2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300160BB-FF53-EF3B-0173-714A782773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F4260974-E4CB-8304-69D7-4A8ECFD4B5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9BB63CB0-7441-7853-11C9-CBCC5450EA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C4A04-F634-AE81-0985-4625CD170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en-US" dirty="0" err="1"/>
              <a:t>Priključite</a:t>
            </a:r>
            <a:br>
              <a:rPr lang="en-US" dirty="0"/>
            </a:br>
            <a:r>
              <a:rPr lang="en-US" dirty="0"/>
              <a:t>se </a:t>
            </a:r>
            <a:r>
              <a:rPr lang="en-US" dirty="0" err="1"/>
              <a:t>europskim</a:t>
            </a:r>
            <a:r>
              <a:rPr lang="en-US" dirty="0"/>
              <a:t> </a:t>
            </a:r>
            <a:r>
              <a:rPr lang="en-US" dirty="0" err="1"/>
              <a:t>prijestolnicama</a:t>
            </a:r>
            <a:r>
              <a:rPr lang="en-US" dirty="0"/>
              <a:t> </a:t>
            </a:r>
            <a:r>
              <a:rPr lang="en-US" dirty="0" err="1"/>
              <a:t>uključenosti</a:t>
            </a:r>
            <a:br>
              <a:rPr lang="en-US" dirty="0"/>
            </a:b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raznolikosti</a:t>
            </a:r>
            <a:br>
              <a:rPr lang="en-US" dirty="0"/>
            </a:br>
            <a:r>
              <a:rPr lang="en-US" dirty="0"/>
              <a:t>za 2026</a:t>
            </a:r>
            <a:endParaRPr lang="fr-FR" dirty="0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34F05AA-5E73-90BE-2827-5C515B4C7D36}"/>
              </a:ext>
            </a:extLst>
          </p:cNvPr>
          <p:cNvSpPr/>
          <p:nvPr/>
        </p:nvSpPr>
        <p:spPr>
          <a:xfrm>
            <a:off x="4488873" y="6844419"/>
            <a:ext cx="1713555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PRIJAVITE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BC625B70-1363-6958-343F-5F5D7DF81771}"/>
              </a:ext>
            </a:extLst>
          </p:cNvPr>
          <p:cNvSpPr/>
          <p:nvPr/>
        </p:nvSpPr>
        <p:spPr>
          <a:xfrm>
            <a:off x="4314305" y="7559642"/>
            <a:ext cx="1888123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SE ODMAH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B8F081E-E1EB-B2E8-449C-8C9083C357EF}"/>
              </a:ext>
            </a:extLst>
          </p:cNvPr>
          <p:cNvSpPr/>
          <p:nvPr/>
        </p:nvSpPr>
        <p:spPr>
          <a:xfrm>
            <a:off x="4488873" y="6844419"/>
            <a:ext cx="1713555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PRIJAVITE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963CA1BA-5AD4-2288-A315-FCAFAFA7B22E}"/>
              </a:ext>
            </a:extLst>
          </p:cNvPr>
          <p:cNvSpPr/>
          <p:nvPr/>
        </p:nvSpPr>
        <p:spPr>
          <a:xfrm>
            <a:off x="4314305" y="7559642"/>
            <a:ext cx="1888123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SE ODMAH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4170217-7A5C-A7D9-A8D3-CB7FC07C171F}"/>
              </a:ext>
            </a:extLst>
          </p:cNvPr>
          <p:cNvSpPr/>
          <p:nvPr/>
        </p:nvSpPr>
        <p:spPr>
          <a:xfrm>
            <a:off x="4488873" y="6844419"/>
            <a:ext cx="1713555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PRIJAVITE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3B8A0DDD-362D-0965-5F3B-39930843D572}"/>
              </a:ext>
            </a:extLst>
          </p:cNvPr>
          <p:cNvSpPr/>
          <p:nvPr/>
        </p:nvSpPr>
        <p:spPr>
          <a:xfrm>
            <a:off x="4314305" y="7559642"/>
            <a:ext cx="1888123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SE ODMAH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358</TotalTime>
  <Words>29</Words>
  <Application>Microsoft Macintosh PowerPoint</Application>
  <PresentationFormat>Personnalisé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Priključite se europskim prijestolnicama uključenosti i raznolikosti za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30</cp:revision>
  <dcterms:created xsi:type="dcterms:W3CDTF">2025-01-03T15:26:39Z</dcterms:created>
  <dcterms:modified xsi:type="dcterms:W3CDTF">2026-01-18T22:24:24Z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