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144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BD207E50-29B4-A2EC-BF60-3810C448A0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Une image contenant capture d’écran, texte, Graphique, Rectangle&#10;&#10;Le contenu généré par l’IA peut être incorrect.">
            <a:extLst>
              <a:ext uri="{FF2B5EF4-FFF2-40B4-BE49-F238E27FC236}">
                <a16:creationId xmlns:a16="http://schemas.microsoft.com/office/drawing/2014/main" id="{C2234FDA-F7FD-7D9E-CB52-5DE2462C6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2A6573F0-ADA0-F0ED-E041-478CF52B1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47F9A9B5-4D64-CC50-1D6A-195D87E354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en-US" dirty="0" err="1"/>
              <a:t>Priključite</a:t>
            </a:r>
            <a:br>
              <a:rPr lang="en-US" dirty="0"/>
            </a:br>
            <a:r>
              <a:rPr lang="en-US" dirty="0"/>
              <a:t>se </a:t>
            </a:r>
            <a:r>
              <a:rPr lang="en-US" dirty="0" err="1"/>
              <a:t>europskim</a:t>
            </a:r>
            <a:r>
              <a:rPr lang="en-US" dirty="0"/>
              <a:t> </a:t>
            </a:r>
            <a:r>
              <a:rPr lang="en-US" dirty="0" err="1"/>
              <a:t>prijestolnicama</a:t>
            </a:r>
            <a:r>
              <a:rPr lang="en-US" dirty="0"/>
              <a:t> </a:t>
            </a:r>
            <a:r>
              <a:rPr lang="en-US" dirty="0" err="1"/>
              <a:t>uključenosti</a:t>
            </a:r>
            <a:br>
              <a:rPr lang="en-US" dirty="0"/>
            </a:b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raznolikosti</a:t>
            </a:r>
            <a:br>
              <a:rPr lang="en-US" dirty="0"/>
            </a:br>
            <a:r>
              <a:rPr lang="en-US" dirty="0"/>
              <a:t>za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946400" y="7062952"/>
            <a:ext cx="141092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SE ODMAH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E2978DD-23F8-536A-55BD-95BE4593281B}"/>
              </a:ext>
            </a:extLst>
          </p:cNvPr>
          <p:cNvSpPr/>
          <p:nvPr/>
        </p:nvSpPr>
        <p:spPr>
          <a:xfrm>
            <a:off x="3119120" y="6516415"/>
            <a:ext cx="123820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PRIJAVITE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B92D3BA-ACEC-1811-5A6C-7AF5B07C1C5E}"/>
              </a:ext>
            </a:extLst>
          </p:cNvPr>
          <p:cNvSpPr/>
          <p:nvPr/>
        </p:nvSpPr>
        <p:spPr>
          <a:xfrm>
            <a:off x="2946400" y="7062952"/>
            <a:ext cx="141092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SE ODMAH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8238191A-FF25-B727-8138-898964D95860}"/>
              </a:ext>
            </a:extLst>
          </p:cNvPr>
          <p:cNvSpPr/>
          <p:nvPr/>
        </p:nvSpPr>
        <p:spPr>
          <a:xfrm>
            <a:off x="3119120" y="6516415"/>
            <a:ext cx="123820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PRIJAVITE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21353235-DB42-27A3-B874-0E0418DAE391}"/>
              </a:ext>
            </a:extLst>
          </p:cNvPr>
          <p:cNvSpPr/>
          <p:nvPr/>
        </p:nvSpPr>
        <p:spPr>
          <a:xfrm>
            <a:off x="2946400" y="7062952"/>
            <a:ext cx="141092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SE ODMAH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DC6880B5-5783-97CB-B467-2A33368243A3}"/>
              </a:ext>
            </a:extLst>
          </p:cNvPr>
          <p:cNvSpPr/>
          <p:nvPr/>
        </p:nvSpPr>
        <p:spPr>
          <a:xfrm>
            <a:off x="3119120" y="6516415"/>
            <a:ext cx="123820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PRIJAVITE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522</TotalTime>
  <Words>29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Priključite se europskim prijestolnicama uključenosti i raznolikosti za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20</cp:revision>
  <dcterms:created xsi:type="dcterms:W3CDTF">2025-01-03T15:26:39Z</dcterms:created>
  <dcterms:modified xsi:type="dcterms:W3CDTF">2026-01-19T06:57:55Z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