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48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9C6424B9-AA85-1063-BD21-5D418B56C3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capture d’écran, texte, Graphique, Rectangle&#10;&#10;Le contenu généré par l’IA peut être incorrect.">
            <a:extLst>
              <a:ext uri="{FF2B5EF4-FFF2-40B4-BE49-F238E27FC236}">
                <a16:creationId xmlns:a16="http://schemas.microsoft.com/office/drawing/2014/main" id="{2CCEBED3-621F-50D4-EB1E-2B6F36352D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Une image contenant capture d’écran, text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E311C481-9850-F81D-F560-B78B75EB5D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 descr="Une image contenant capture d’écran, Caractère coloré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32DDA4BA-2E1C-F765-66C3-D8C9C9229F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hu-HU" dirty="0"/>
              <a:t>Legyen városa</a:t>
            </a:r>
            <a:br>
              <a:rPr lang="hu-HU" dirty="0"/>
            </a:br>
            <a:r>
              <a:rPr lang="hu-HU" dirty="0"/>
              <a:t>a befogadás és</a:t>
            </a:r>
            <a:br>
              <a:rPr lang="hu-HU" dirty="0"/>
            </a:br>
            <a:r>
              <a:rPr lang="hu-HU" dirty="0"/>
              <a:t>a sokszínűség 2026-ös</a:t>
            </a:r>
            <a:br>
              <a:rPr lang="hu-HU" dirty="0"/>
            </a:br>
            <a:r>
              <a:rPr lang="hu-HU" dirty="0"/>
              <a:t>európai </a:t>
            </a:r>
            <a:r>
              <a:rPr lang="hu-HU" spc="-150" dirty="0"/>
              <a:t>fővárosai között</a:t>
            </a:r>
            <a:endParaRPr lang="fr-FR" spc="-15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535680" y="7062952"/>
            <a:ext cx="82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MOST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E2978DD-23F8-536A-55BD-95BE4593281B}"/>
              </a:ext>
            </a:extLst>
          </p:cNvPr>
          <p:cNvSpPr/>
          <p:nvPr/>
        </p:nvSpPr>
        <p:spPr>
          <a:xfrm>
            <a:off x="2572544" y="6516415"/>
            <a:ext cx="1784779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JELENTKEZZEN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60CA4079-95DB-EB46-C0ED-70B897E911B4}"/>
              </a:ext>
            </a:extLst>
          </p:cNvPr>
          <p:cNvSpPr/>
          <p:nvPr/>
        </p:nvSpPr>
        <p:spPr>
          <a:xfrm>
            <a:off x="3535680" y="7062952"/>
            <a:ext cx="82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MOST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91CE544-F93B-8549-8EA0-485AC10B5323}"/>
              </a:ext>
            </a:extLst>
          </p:cNvPr>
          <p:cNvSpPr/>
          <p:nvPr/>
        </p:nvSpPr>
        <p:spPr>
          <a:xfrm>
            <a:off x="2572544" y="6516415"/>
            <a:ext cx="1784779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JELENTKEZZEN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973A01AA-7CB7-6C95-75FD-3528EF1623E6}"/>
              </a:ext>
            </a:extLst>
          </p:cNvPr>
          <p:cNvSpPr/>
          <p:nvPr/>
        </p:nvSpPr>
        <p:spPr>
          <a:xfrm>
            <a:off x="3535680" y="7062952"/>
            <a:ext cx="82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MOST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58115FB3-A2DD-1480-F942-60B939C99A87}"/>
              </a:ext>
            </a:extLst>
          </p:cNvPr>
          <p:cNvSpPr/>
          <p:nvPr/>
        </p:nvSpPr>
        <p:spPr>
          <a:xfrm>
            <a:off x="2572544" y="6516415"/>
            <a:ext cx="1784779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JELENTKEZZEN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</TotalTime>
  <Words>28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Legyen városa a befogadás és a sokszínűség 2026-ös európai fővárosai között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21</cp:revision>
  <dcterms:created xsi:type="dcterms:W3CDTF">2025-01-03T15:26:39Z</dcterms:created>
  <dcterms:modified xsi:type="dcterms:W3CDTF">2026-01-19T07:00:11Z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