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B121EF4C-8F70-4145-9CB5-C0572B69CE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5F4DDBF-41FA-C373-79B9-829268A62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72B7873-B915-B500-2660-6AEB43B0E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5E63AFD7-B863-DC57-B9B0-3D61387491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hu-HU" dirty="0"/>
              <a:t>Legyen városa</a:t>
            </a:r>
            <a:br>
              <a:rPr lang="hu-HU" dirty="0"/>
            </a:br>
            <a:r>
              <a:rPr lang="hu-HU" dirty="0"/>
              <a:t>a befogadás</a:t>
            </a:r>
            <a:br>
              <a:rPr lang="hu-HU" dirty="0"/>
            </a:br>
            <a:r>
              <a:rPr lang="hu-HU" dirty="0"/>
              <a:t>és a sokszínűség 2026-ös</a:t>
            </a:r>
            <a:br>
              <a:rPr lang="hu-HU" dirty="0"/>
            </a:br>
            <a:r>
              <a:rPr lang="hu-HU" dirty="0"/>
              <a:t>európai</a:t>
            </a:r>
            <a:br>
              <a:rPr lang="hu-HU" dirty="0"/>
            </a:br>
            <a:r>
              <a:rPr lang="hu-HU" dirty="0"/>
              <a:t>fővárosai között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4F05AA-5E73-90BE-2827-5C515B4C7D36}"/>
              </a:ext>
            </a:extLst>
          </p:cNvPr>
          <p:cNvSpPr/>
          <p:nvPr/>
        </p:nvSpPr>
        <p:spPr>
          <a:xfrm>
            <a:off x="3715789" y="6844419"/>
            <a:ext cx="24866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JELENTKEZZEN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5087389" y="7559642"/>
            <a:ext cx="11150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MOST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5D18074-45B4-68F2-1E0D-3C15E90F59FE}"/>
              </a:ext>
            </a:extLst>
          </p:cNvPr>
          <p:cNvSpPr/>
          <p:nvPr/>
        </p:nvSpPr>
        <p:spPr>
          <a:xfrm>
            <a:off x="3715789" y="6844419"/>
            <a:ext cx="24866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JELENTKEZZEN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26C67C4-23AE-AF7E-AB64-80410ED30A3B}"/>
              </a:ext>
            </a:extLst>
          </p:cNvPr>
          <p:cNvSpPr/>
          <p:nvPr/>
        </p:nvSpPr>
        <p:spPr>
          <a:xfrm>
            <a:off x="5087389" y="7559642"/>
            <a:ext cx="11150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MOST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1BB1C7EC-15F2-3749-4BA6-4FBD4080A2FC}"/>
              </a:ext>
            </a:extLst>
          </p:cNvPr>
          <p:cNvSpPr/>
          <p:nvPr/>
        </p:nvSpPr>
        <p:spPr>
          <a:xfrm>
            <a:off x="3715789" y="6844419"/>
            <a:ext cx="24866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JELENTKEZZEN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1061487-F691-0865-4C89-910357E045A2}"/>
              </a:ext>
            </a:extLst>
          </p:cNvPr>
          <p:cNvSpPr/>
          <p:nvPr/>
        </p:nvSpPr>
        <p:spPr>
          <a:xfrm>
            <a:off x="5087389" y="7559642"/>
            <a:ext cx="1115039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MOST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</TotalTime>
  <Words>29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Legyen városa a befogadás és a sokszínűség 2026-ös európai fővárosai között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31</cp:revision>
  <dcterms:created xsi:type="dcterms:W3CDTF">2025-01-03T15:26:39Z</dcterms:created>
  <dcterms:modified xsi:type="dcterms:W3CDTF">2026-01-18T22:26:59Z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