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06C8306B-140E-81BB-CC1A-6063661B46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14C0E1EA-453F-10CC-3EC4-03B5379ED6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440C829-1206-7331-EFC1-005E2D3BEC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C5078E75-B9F6-9CE5-416F-E1EF4AB23D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20/01/2026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it-IT" dirty="0"/>
              <a:t>Diventa una</a:t>
            </a:r>
            <a:br>
              <a:rPr lang="it-IT" dirty="0"/>
            </a:br>
            <a:r>
              <a:rPr lang="it-IT" dirty="0"/>
              <a:t>delle Capitali Europee dell'Inclusione</a:t>
            </a:r>
            <a:br>
              <a:rPr lang="it-IT" dirty="0"/>
            </a:br>
            <a:r>
              <a:rPr lang="it-IT" dirty="0"/>
              <a:t>e della</a:t>
            </a:r>
            <a:br>
              <a:rPr lang="it-IT" dirty="0"/>
            </a:br>
            <a:r>
              <a:rPr lang="it-IT" dirty="0"/>
              <a:t>Diversità 2026</a:t>
            </a:r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541222" y="7559642"/>
            <a:ext cx="266120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CANDIDATI ORA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A6EA329-757A-ED2C-C6F5-BFA100F70FEC}"/>
              </a:ext>
            </a:extLst>
          </p:cNvPr>
          <p:cNvSpPr/>
          <p:nvPr/>
        </p:nvSpPr>
        <p:spPr>
          <a:xfrm>
            <a:off x="3541222" y="7559642"/>
            <a:ext cx="266120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CANDIDATI ORA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2F55308-0024-447E-4531-79198F7D3726}"/>
              </a:ext>
            </a:extLst>
          </p:cNvPr>
          <p:cNvSpPr/>
          <p:nvPr/>
        </p:nvSpPr>
        <p:spPr>
          <a:xfrm>
            <a:off x="3541222" y="7559642"/>
            <a:ext cx="266120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CANDIDATI ORA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</TotalTime>
  <Words>27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Diventa una delle Capitali Europee dell'Inclusione e della Diversità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34</cp:revision>
  <dcterms:created xsi:type="dcterms:W3CDTF">2025-01-03T15:26:39Z</dcterms:created>
  <dcterms:modified xsi:type="dcterms:W3CDTF">2026-01-20T07:56:39Z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