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>
        <p:scale>
          <a:sx n="155" d="100"/>
          <a:sy n="155" d="100"/>
        </p:scale>
        <p:origin x="3352" y="-1632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52060416-3B58-C449-EF95-83D9443299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capture d’écran, Caractère coloré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24D89326-D806-9E24-BD72-717AF4C180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capture d’écran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BCF07901-71F5-BA47-8ECE-9014A3ECF6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Caractère coloré, capture d’écran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CD157A81-6689-921A-6A38-1BFF15D0AC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20/01/2026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it-IT" dirty="0"/>
              <a:t>Diventa una delle Capitali Europee dell'Inclusione</a:t>
            </a:r>
            <a:br>
              <a:rPr lang="it-IT" dirty="0"/>
            </a:br>
            <a:r>
              <a:rPr lang="it-IT" dirty="0"/>
              <a:t>e della</a:t>
            </a:r>
            <a:br>
              <a:rPr lang="it-IT" dirty="0"/>
            </a:br>
            <a:r>
              <a:rPr lang="it-IT" dirty="0"/>
              <a:t>Diversità 2026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2479588" y="7062952"/>
            <a:ext cx="1877735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CANDIDATI ORA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1B896676-5D36-AFB9-D583-8EF5A5571BB2}"/>
              </a:ext>
            </a:extLst>
          </p:cNvPr>
          <p:cNvSpPr/>
          <p:nvPr/>
        </p:nvSpPr>
        <p:spPr>
          <a:xfrm>
            <a:off x="2479588" y="7062952"/>
            <a:ext cx="1877735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CANDIDATI ORA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6F28D82F-9D6B-4E7C-3363-AE4F2EF25A79}"/>
              </a:ext>
            </a:extLst>
          </p:cNvPr>
          <p:cNvSpPr/>
          <p:nvPr/>
        </p:nvSpPr>
        <p:spPr>
          <a:xfrm>
            <a:off x="2479588" y="7062952"/>
            <a:ext cx="1877735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CANDIDATI ORA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532</TotalTime>
  <Words>26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Diventa una delle Capitali Europee dell'Inclusione e della Diversità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23</cp:revision>
  <dcterms:created xsi:type="dcterms:W3CDTF">2025-01-03T15:26:39Z</dcterms:created>
  <dcterms:modified xsi:type="dcterms:W3CDTF">2026-01-20T07:55:16Z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