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144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0B2771ED-8FF8-384C-26E9-FA372E4633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B2B27759-BA0A-E403-B6E8-E411191D3D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D1C6CDED-88C1-4151-BB28-A77EE8D000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 descr="Une image contenant capture d’écran, Caractère coloré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E7A29718-64BC-D489-A279-AD93B27979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lt-LT" dirty="0"/>
              <a:t>Būkite tarp 2026 m. Europos </a:t>
            </a:r>
            <a:r>
              <a:rPr lang="lt-LT" dirty="0" err="1"/>
              <a:t>įtraukties</a:t>
            </a:r>
            <a:br>
              <a:rPr lang="lt-LT" dirty="0"/>
            </a:br>
            <a:r>
              <a:rPr lang="lt-LT" dirty="0"/>
              <a:t>ir įvairovės sostinių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418080" y="7062952"/>
            <a:ext cx="19392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TEIKTI PARAIŠKĄ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B3A22F15-3764-AFA6-CB02-608139C2F9A0}"/>
              </a:ext>
            </a:extLst>
          </p:cNvPr>
          <p:cNvSpPr/>
          <p:nvPr/>
        </p:nvSpPr>
        <p:spPr>
          <a:xfrm>
            <a:off x="2418080" y="7062952"/>
            <a:ext cx="19392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TEIKTI PARAIŠKĄ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3E0264D2-4AD5-9396-29AA-7829B3A70E61}"/>
              </a:ext>
            </a:extLst>
          </p:cNvPr>
          <p:cNvSpPr/>
          <p:nvPr/>
        </p:nvSpPr>
        <p:spPr>
          <a:xfrm>
            <a:off x="2418080" y="7062952"/>
            <a:ext cx="19392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TEIKTI PARAIŠKĄ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529</TotalTime>
  <Words>25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Būkite tarp 2026 m. Europos įtraukties ir įvairovės sostinių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23</cp:revision>
  <dcterms:created xsi:type="dcterms:W3CDTF">2025-01-03T15:26:39Z</dcterms:created>
  <dcterms:modified xsi:type="dcterms:W3CDTF">2026-01-19T07:04:47Z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