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145DA926-0E39-9E54-4D28-DD7F03392D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D688057-3C3D-6339-C8E9-EAC31172CD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522E57EC-0F16-2E34-DFE1-CD1C8DFBAD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7967D69C-3994-04BB-D382-2E8F7AD20C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lv-LV" dirty="0"/>
              <a:t>Kļūstiet par kādu no 2026. gada Eiropas Integrācijas</a:t>
            </a:r>
            <a:br>
              <a:rPr lang="lv-LV" dirty="0"/>
            </a:br>
            <a:r>
              <a:rPr lang="lv-LV" dirty="0"/>
              <a:t>un dažādības galvaspilsētām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PIETEIKTIES TŪLĪT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FABAC082-8D3B-113F-97FA-56F2976013C8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PIETEIKTIES TŪLĪT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766E405F-A9C6-F52F-2151-6DCB34D37595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PIETEIKTIES TŪLĪT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</TotalTime>
  <Words>27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Kļūstiet par kādu no 2026. gada Eiropas Integrācijas un dažādības galvaspilsētām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24</cp:revision>
  <dcterms:created xsi:type="dcterms:W3CDTF">2025-01-03T15:26:39Z</dcterms:created>
  <dcterms:modified xsi:type="dcterms:W3CDTF">2026-01-19T07:06:42Z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