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192E6AE8-BDE1-9459-A4BC-11DD84138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4F56108-4542-ED3D-F2A2-5B4D895C0B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380D1C39-DB56-636C-2E40-C6F52CBAA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7F0B361C-6707-2660-34BB-523F7F2B8C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lv-LV" dirty="0"/>
              <a:t>Kļūstiet par</a:t>
            </a:r>
            <a:br>
              <a:rPr lang="lv-LV" dirty="0"/>
            </a:br>
            <a:r>
              <a:rPr lang="lv-LV" dirty="0"/>
              <a:t>kādu no 2026. gada Eiropas Integrācijas un dažādības galvaspilsētām</a:t>
            </a:r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283527" y="7559642"/>
            <a:ext cx="291890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PIETEIKTIES TŪLĪT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DBCBA80-F4C6-BC27-A17F-4744E46E7DD4}"/>
              </a:ext>
            </a:extLst>
          </p:cNvPr>
          <p:cNvSpPr/>
          <p:nvPr/>
        </p:nvSpPr>
        <p:spPr>
          <a:xfrm>
            <a:off x="3283527" y="7559642"/>
            <a:ext cx="291890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PIETEIKTIES TŪLĪT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022FCA4-35F1-2694-767D-6D626CF04EEA}"/>
              </a:ext>
            </a:extLst>
          </p:cNvPr>
          <p:cNvSpPr/>
          <p:nvPr/>
        </p:nvSpPr>
        <p:spPr>
          <a:xfrm>
            <a:off x="3283527" y="7559642"/>
            <a:ext cx="291890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PIETEIKTIES TŪLĪT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27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Kļūstiet par kādu no 2026. gada Eiropas Integrācijas un dažādības galvaspilsētām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34</cp:revision>
  <dcterms:created xsi:type="dcterms:W3CDTF">2025-01-03T15:26:39Z</dcterms:created>
  <dcterms:modified xsi:type="dcterms:W3CDTF">2026-01-18T22:33:55Z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