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handoutMasterIdLst>
    <p:handoutMasterId r:id="rId8"/>
  </p:handout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4"/>
    <p:restoredTop sz="94672"/>
  </p:normalViewPr>
  <p:slideViewPr>
    <p:cSldViewPr snapToGrid="0">
      <p:cViewPr>
        <p:scale>
          <a:sx n="126" d="100"/>
          <a:sy n="126" d="100"/>
        </p:scale>
        <p:origin x="3824" y="144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30" d="100"/>
          <a:sy n="130" d="100"/>
        </p:scale>
        <p:origin x="43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A93DA9F-092F-ED99-F869-9055491B80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086738F-640C-F56D-46C8-8C7009CC7E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A02E5-0F6C-AE4C-9495-5850120A03E7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4565914-D411-58CD-FC71-F534A645CA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FB522C-FD8D-AD91-8712-94B46EF9FF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64622-F06E-7F4A-89E4-F20B40B385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813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 descr="Une image contenant texte, Polic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05F29170-03D2-DBE1-5CC5-2757F2FFBE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 descr="Une image contenant capture d’écran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7C1B44D5-A155-97BC-6663-A837346F9F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 descr="Une image contenant capture d’écran, texte, conception&#10;&#10;Le contenu généré par l’IA peut être incorrect.">
            <a:extLst>
              <a:ext uri="{FF2B5EF4-FFF2-40B4-BE49-F238E27FC236}">
                <a16:creationId xmlns:a16="http://schemas.microsoft.com/office/drawing/2014/main" id="{E615477C-DCA9-5E07-567C-C7F8E81107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32" descr="Une image contenant capture d’écran, Caractère coloré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38B1D120-0FCC-11A8-1A9F-D60C7B1AA2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nn-NO" dirty="0" err="1"/>
              <a:t>Kunu</a:t>
            </a:r>
            <a:r>
              <a:rPr lang="nn-NO" dirty="0"/>
              <a:t> </a:t>
            </a:r>
            <a:r>
              <a:rPr lang="nn-NO" dirty="0" err="1"/>
              <a:t>fost</a:t>
            </a:r>
            <a:br>
              <a:rPr lang="nn-NO" dirty="0"/>
            </a:br>
            <a:r>
              <a:rPr lang="nn-NO" dirty="0"/>
              <a:t>il-</a:t>
            </a:r>
            <a:r>
              <a:rPr lang="nn-NO" dirty="0" err="1"/>
              <a:t>Kapitali</a:t>
            </a:r>
            <a:r>
              <a:rPr lang="nn-NO" dirty="0"/>
              <a:t> </a:t>
            </a:r>
            <a:r>
              <a:rPr lang="nn-NO" dirty="0" err="1"/>
              <a:t>Ewropej</a:t>
            </a:r>
            <a:br>
              <a:rPr lang="nn-NO" dirty="0"/>
            </a:br>
            <a:r>
              <a:rPr lang="nn-NO" dirty="0"/>
              <a:t>tal-</a:t>
            </a:r>
            <a:r>
              <a:rPr lang="nn-NO" dirty="0" err="1"/>
              <a:t>Inklużjoni</a:t>
            </a:r>
            <a:br>
              <a:rPr lang="nn-NO" dirty="0"/>
            </a:br>
            <a:r>
              <a:rPr lang="nn-NO" dirty="0"/>
              <a:t>u d-</a:t>
            </a:r>
            <a:r>
              <a:rPr lang="nn-NO" dirty="0" err="1"/>
              <a:t>Diversità</a:t>
            </a:r>
            <a:r>
              <a:rPr lang="nn-NO" dirty="0"/>
              <a:t> 2026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2499360" y="7062952"/>
            <a:ext cx="185796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APPLIKAW ISSA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BDD99F0B-9F3B-0A0F-4DA3-B650C73B5A28}"/>
              </a:ext>
            </a:extLst>
          </p:cNvPr>
          <p:cNvSpPr/>
          <p:nvPr/>
        </p:nvSpPr>
        <p:spPr>
          <a:xfrm>
            <a:off x="2499360" y="7062952"/>
            <a:ext cx="185796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APPLIKAW ISSA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10FB7164-1829-1D24-FC15-3D8507D31CCF}"/>
              </a:ext>
            </a:extLst>
          </p:cNvPr>
          <p:cNvSpPr/>
          <p:nvPr/>
        </p:nvSpPr>
        <p:spPr>
          <a:xfrm>
            <a:off x="2499360" y="7062952"/>
            <a:ext cx="185796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APPLIKAW ISSA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533</TotalTime>
  <Words>25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Kunu fost il-Kapitali Ewropej tal-Inklużjoni u d-Diversità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25</cp:revision>
  <dcterms:created xsi:type="dcterms:W3CDTF">2025-01-03T15:26:39Z</dcterms:created>
  <dcterms:modified xsi:type="dcterms:W3CDTF">2026-01-19T07:08:28Z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