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7"/>
    <p:restoredTop sz="94807"/>
  </p:normalViewPr>
  <p:slideViewPr>
    <p:cSldViewPr snapToGrid="0">
      <p:cViewPr varScale="1">
        <p:scale>
          <a:sx n="154" d="100"/>
          <a:sy n="154" d="100"/>
        </p:scale>
        <p:origin x="2864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Une image contenant texte, Polic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BBE69C64-06CA-D0A0-5044-45717E443C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92F44029-0F7A-853A-D682-583691017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Une image contenant capture d’écran, Graphique, graphisme, texte&#10;&#10;Le contenu généré par l’IA peut être incorrect.">
            <a:extLst>
              <a:ext uri="{FF2B5EF4-FFF2-40B4-BE49-F238E27FC236}">
                <a16:creationId xmlns:a16="http://schemas.microsoft.com/office/drawing/2014/main" id="{B17E70D1-2FA7-B986-53C0-00FB5AEDA7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Une image contenant capture d’écran, Graphique, texte, graphisme&#10;&#10;Le contenu généré par l’IA peut être incorrect.">
            <a:extLst>
              <a:ext uri="{FF2B5EF4-FFF2-40B4-BE49-F238E27FC236}">
                <a16:creationId xmlns:a16="http://schemas.microsoft.com/office/drawing/2014/main" id="{F08728CD-2BAE-08EA-7F38-96C50EBC5D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nn-NO" dirty="0" err="1"/>
              <a:t>Kunu</a:t>
            </a:r>
            <a:r>
              <a:rPr lang="nn-NO" dirty="0"/>
              <a:t> </a:t>
            </a:r>
            <a:r>
              <a:rPr lang="nn-NO" dirty="0" err="1"/>
              <a:t>fost</a:t>
            </a:r>
            <a:br>
              <a:rPr lang="nn-NO" dirty="0"/>
            </a:br>
            <a:r>
              <a:rPr lang="nn-NO" dirty="0"/>
              <a:t>il-</a:t>
            </a:r>
            <a:r>
              <a:rPr lang="nn-NO" dirty="0" err="1"/>
              <a:t>Kapitali</a:t>
            </a:r>
            <a:r>
              <a:rPr lang="nn-NO" dirty="0"/>
              <a:t> </a:t>
            </a:r>
            <a:r>
              <a:rPr lang="nn-NO" dirty="0" err="1"/>
              <a:t>Ewropej</a:t>
            </a:r>
            <a:br>
              <a:rPr lang="nn-NO" dirty="0"/>
            </a:br>
            <a:r>
              <a:rPr lang="nn-NO" dirty="0"/>
              <a:t>tal-</a:t>
            </a:r>
            <a:r>
              <a:rPr lang="nn-NO" dirty="0" err="1"/>
              <a:t>Inklużjoni</a:t>
            </a:r>
            <a:br>
              <a:rPr lang="nn-NO" dirty="0"/>
            </a:br>
            <a:r>
              <a:rPr lang="nn-NO" dirty="0"/>
              <a:t>u d-</a:t>
            </a:r>
            <a:r>
              <a:rPr lang="nn-NO" dirty="0" err="1"/>
              <a:t>Diversità</a:t>
            </a:r>
            <a:br>
              <a:rPr lang="nn-NO" dirty="0"/>
            </a:br>
            <a:r>
              <a:rPr lang="nn-NO" dirty="0"/>
              <a:t>2026</a:t>
            </a:r>
            <a:endParaRPr lang="fr-FR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625B70-1363-6958-343F-5F5D7DF81771}"/>
              </a:ext>
            </a:extLst>
          </p:cNvPr>
          <p:cNvSpPr/>
          <p:nvPr/>
        </p:nvSpPr>
        <p:spPr>
          <a:xfrm>
            <a:off x="3599655" y="7559642"/>
            <a:ext cx="260277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APPLIKAW ISSA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B93ABD0B-C59E-0AFF-6A23-454848CC700B}"/>
              </a:ext>
            </a:extLst>
          </p:cNvPr>
          <p:cNvSpPr/>
          <p:nvPr/>
        </p:nvSpPr>
        <p:spPr>
          <a:xfrm>
            <a:off x="3599655" y="7559642"/>
            <a:ext cx="260277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APPLIKAW ISSA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EAF172B-38B0-BAD0-B430-98062929E450}"/>
              </a:ext>
            </a:extLst>
          </p:cNvPr>
          <p:cNvSpPr/>
          <p:nvPr/>
        </p:nvSpPr>
        <p:spPr>
          <a:xfrm>
            <a:off x="3599655" y="7559642"/>
            <a:ext cx="260277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APPLIKAW ISSA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369</TotalTime>
  <Words>26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Kunu fost il-Kapitali Ewropej tal-Inklużjoni u d-Diversità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35</cp:revision>
  <dcterms:created xsi:type="dcterms:W3CDTF">2025-01-03T15:26:39Z</dcterms:created>
  <dcterms:modified xsi:type="dcterms:W3CDTF">2026-01-18T22:35:39Z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