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8"/>
  </p:handoutMasterIdLst>
  <p:sldIdLst>
    <p:sldId id="260" r:id="rId5"/>
    <p:sldId id="258" r:id="rId6"/>
    <p:sldId id="259" r:id="rId7"/>
  </p:sldIdLst>
  <p:sldSz cx="51450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86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24"/>
    <p:restoredTop sz="94672"/>
  </p:normalViewPr>
  <p:slideViewPr>
    <p:cSldViewPr snapToGrid="0">
      <p:cViewPr>
        <p:scale>
          <a:sx n="126" d="100"/>
          <a:sy n="126" d="100"/>
        </p:scale>
        <p:origin x="3824" y="48"/>
      </p:cViewPr>
      <p:guideLst>
        <p:guide orient="horz" pos="4686"/>
        <p:guide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0" d="100"/>
          <a:sy n="130" d="100"/>
        </p:scale>
        <p:origin x="43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A93DA9F-092F-ED99-F869-9055491B80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086738F-640C-F56D-46C8-8C7009CC7E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A02E5-0F6C-AE4C-9495-5850120A03E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4565914-D411-58CD-FC71-F534A645CA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6FB522C-FD8D-AD91-8712-94B46EF9FF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64622-F06E-7F4A-89E4-F20B40B385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81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 29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E0B889E9-23C1-1104-3485-33FE449842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32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687A2D4F-4BA9-1C44-DC76-3CDFCB0EF5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73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32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9447483E-B37D-D746-0908-76662A16CD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08E3C04B-944C-4C0A-1A46-4AF4951EB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 descr="Une image contenant capture d’écran, texte, Caractère coloré, Graphique&#10;&#10;Le contenu généré par l’IA peut être incorrect.">
            <a:extLst>
              <a:ext uri="{FF2B5EF4-FFF2-40B4-BE49-F238E27FC236}">
                <a16:creationId xmlns:a16="http://schemas.microsoft.com/office/drawing/2014/main" id="{EE2A8297-C658-5571-4382-838EB3AFCE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4" y="0"/>
            <a:ext cx="5143500" cy="9144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16E7E3F3-C0C2-B440-C788-51E0988BA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 anchor="ctr" anchorCtr="0">
            <a:normAutofit/>
          </a:bodyPr>
          <a:lstStyle>
            <a:lvl1pPr algn="ctr">
              <a:lnSpc>
                <a:spcPts val="5240"/>
              </a:lnSpc>
              <a:defRPr sz="52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16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725" y="486836"/>
            <a:ext cx="443763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725" y="2434167"/>
            <a:ext cx="443763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725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311" y="8475136"/>
            <a:ext cx="173646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3718" y="8475136"/>
            <a:ext cx="115764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44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8" r:id="rId3"/>
    <p:sldLayoutId id="2147483669" r:id="rId4"/>
  </p:sldLayoutIdLst>
  <p:txStyles>
    <p:titleStyle>
      <a:lvl1pPr algn="l" defTabSz="514533" rtl="0" eaLnBrk="1" latinLnBrk="0" hangingPunct="1">
        <a:lnSpc>
          <a:spcPct val="90000"/>
        </a:lnSpc>
        <a:spcBef>
          <a:spcPct val="0"/>
        </a:spcBef>
        <a:buNone/>
        <a:defRPr sz="24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633" indent="-128633" algn="l" defTabSz="51453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5900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166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3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699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9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232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498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765" indent="-128633" algn="l" defTabSz="514533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2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533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7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066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63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599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5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132" algn="l" defTabSz="51453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0B78F1A-F451-BAF6-1CDD-C0B55FBF3F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nl-NL" dirty="0"/>
              <a:t>Wees één van de Europese Hoofdsteden van Inclusie</a:t>
            </a:r>
            <a:br>
              <a:rPr lang="nl-NL" dirty="0"/>
            </a:br>
            <a:r>
              <a:rPr lang="nl-NL" dirty="0"/>
              <a:t>en Diversiteit 2026</a:t>
            </a:r>
            <a:endParaRPr lang="fr-FR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FD973D-CB07-1F7D-86A5-339A10FA65F7}"/>
              </a:ext>
            </a:extLst>
          </p:cNvPr>
          <p:cNvSpPr/>
          <p:nvPr/>
        </p:nvSpPr>
        <p:spPr>
          <a:xfrm>
            <a:off x="2418080" y="7062952"/>
            <a:ext cx="19392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NU AANMELDEN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9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E77A5-CECA-2364-B671-312E1C5933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562AEA76-0028-BF4A-8309-E2B78AD2297E}"/>
              </a:ext>
            </a:extLst>
          </p:cNvPr>
          <p:cNvSpPr/>
          <p:nvPr/>
        </p:nvSpPr>
        <p:spPr>
          <a:xfrm>
            <a:off x="2418080" y="7062952"/>
            <a:ext cx="19392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NU AANMELDEN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D773432-7236-76D9-484A-6CD86E936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5882" y="999460"/>
            <a:ext cx="4373325" cy="5050466"/>
          </a:xfrm>
        </p:spPr>
        <p:txBody>
          <a:bodyPr/>
          <a:lstStyle/>
          <a:p>
            <a:r>
              <a:rPr lang="fr-FR" dirty="0"/>
              <a:t>Type </a:t>
            </a:r>
            <a:r>
              <a:rPr lang="fr-FR" dirty="0" err="1"/>
              <a:t>your</a:t>
            </a:r>
            <a:r>
              <a:rPr lang="fr-FR" dirty="0"/>
              <a:t> message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24" name="Rectangle : coins arrondis 23">
            <a:extLst>
              <a:ext uri="{FF2B5EF4-FFF2-40B4-BE49-F238E27FC236}">
                <a16:creationId xmlns:a16="http://schemas.microsoft.com/office/drawing/2014/main" id="{412D5188-B94D-6C02-8726-A124C37DCE14}"/>
              </a:ext>
            </a:extLst>
          </p:cNvPr>
          <p:cNvSpPr/>
          <p:nvPr/>
        </p:nvSpPr>
        <p:spPr>
          <a:xfrm>
            <a:off x="2418080" y="7062952"/>
            <a:ext cx="1939243" cy="280539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27FFF"/>
                </a:solidFill>
              </a:rPr>
              <a:t>NU AANMELDEN</a:t>
            </a:r>
            <a:endParaRPr lang="fr-FR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21890B-9F88-4C90-ABB9-0D21EE670D9F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7d1b97a8-51d8-406d-8036-119157ac06a7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31207b1c-59ce-4594-a7ff-c92a97d1262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F735D5-230B-4BE2-821B-B8A87F3899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A1E93A-4622-44A0-90B5-E1847516C5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534</TotalTime>
  <Words>26</Words>
  <Application>Microsoft Macintosh PowerPoint</Application>
  <PresentationFormat>Personnalisé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Wees één van de Europese Hoofdsteden van Inclusie en Diversiteit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26</cp:revision>
  <dcterms:created xsi:type="dcterms:W3CDTF">2025-01-03T15:26:39Z</dcterms:created>
  <dcterms:modified xsi:type="dcterms:W3CDTF">2026-01-19T07:10:02Z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