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511C7D65-41D7-78BF-67E5-A9FEE0E5D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E3ABA0F8-C3E8-D046-F13B-FB68CD30CB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2D4F7C4B-569B-B505-9316-92FDB1C6BE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4A9668F6-F29F-DAFE-ABCB-EDA054EBBA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nl-NL" dirty="0"/>
              <a:t>Wees één van</a:t>
            </a:r>
            <a:br>
              <a:rPr lang="nl-NL" dirty="0"/>
            </a:br>
            <a:r>
              <a:rPr lang="nl-NL" dirty="0"/>
              <a:t>de Europese Hoofdsteden</a:t>
            </a:r>
            <a:br>
              <a:rPr lang="nl-NL" dirty="0"/>
            </a:br>
            <a:r>
              <a:rPr lang="nl-NL" dirty="0"/>
              <a:t>van Inclusie</a:t>
            </a:r>
            <a:br>
              <a:rPr lang="nl-NL" dirty="0"/>
            </a:br>
            <a:r>
              <a:rPr lang="nl-NL" dirty="0"/>
              <a:t>en Diversiteit 2026</a:t>
            </a:r>
            <a:endParaRPr lang="fr-FR" dirty="0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3491345" y="7559642"/>
            <a:ext cx="271108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NU AANMELDEN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15EE861F-8BDE-7E62-F6BD-9801670E9B95}"/>
              </a:ext>
            </a:extLst>
          </p:cNvPr>
          <p:cNvSpPr/>
          <p:nvPr/>
        </p:nvSpPr>
        <p:spPr>
          <a:xfrm>
            <a:off x="3491345" y="7559642"/>
            <a:ext cx="271108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NU AANMELDEN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A11FB628-500C-928D-48E0-4D66DB3AE10D}"/>
              </a:ext>
            </a:extLst>
          </p:cNvPr>
          <p:cNvSpPr/>
          <p:nvPr/>
        </p:nvSpPr>
        <p:spPr>
          <a:xfrm>
            <a:off x="3491345" y="7559642"/>
            <a:ext cx="2711083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NU AANMELDEN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371</TotalTime>
  <Words>28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Wees één van de Europese Hoofdsteden van Inclusie en Diversiteit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36</cp:revision>
  <dcterms:created xsi:type="dcterms:W3CDTF">2025-01-03T15:26:39Z</dcterms:created>
  <dcterms:modified xsi:type="dcterms:W3CDTF">2026-01-18T22:38:03Z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