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handoutMasterIdLst>
    <p:handoutMasterId r:id="rId8"/>
  </p:handout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4"/>
    <p:restoredTop sz="94672"/>
  </p:normalViewPr>
  <p:slideViewPr>
    <p:cSldViewPr snapToGrid="0">
      <p:cViewPr>
        <p:scale>
          <a:sx n="126" d="100"/>
          <a:sy n="126" d="100"/>
        </p:scale>
        <p:origin x="3824" y="48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30" d="100"/>
          <a:sy n="130" d="100"/>
        </p:scale>
        <p:origin x="43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A93DA9F-092F-ED99-F869-9055491B80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086738F-640C-F56D-46C8-8C7009CC7E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A02E5-0F6C-AE4C-9495-5850120A03E7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4565914-D411-58CD-FC71-F534A645CA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FB522C-FD8D-AD91-8712-94B46EF9FF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64622-F06E-7F4A-89E4-F20B40B385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813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 31" descr="Une image contenant text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EC02BC8D-0B4B-224F-DF4F-1BBD75C2BD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 34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21AD22FD-915B-1CD4-7052-B99B21B1DC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 34" descr="Une image contenant capture d’écran, texte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FBAC725D-7A1F-AA39-C4FE-DA14341F56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 36" descr="Une image contenant capture d’écran, Caractère coloré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2DA7FDF4-9166-54AA-C9BA-A4E0CF2123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pt-BR" dirty="0" err="1"/>
              <a:t>Dołącz</a:t>
            </a:r>
            <a:r>
              <a:rPr lang="pt-BR" dirty="0"/>
              <a:t> do </a:t>
            </a:r>
            <a:r>
              <a:rPr lang="pt-BR" dirty="0" err="1"/>
              <a:t>Europejskich</a:t>
            </a:r>
            <a:r>
              <a:rPr lang="pt-BR" dirty="0"/>
              <a:t> </a:t>
            </a:r>
            <a:r>
              <a:rPr lang="pt-BR" dirty="0" err="1"/>
              <a:t>Stolic</a:t>
            </a:r>
            <a:r>
              <a:rPr lang="pt-BR" dirty="0"/>
              <a:t> </a:t>
            </a:r>
            <a:r>
              <a:rPr lang="pt-BR" spc="-150" dirty="0" err="1"/>
              <a:t>Inkluzywności</a:t>
            </a:r>
            <a:r>
              <a:rPr lang="pt-BR" spc="-150" dirty="0"/>
              <a:t> </a:t>
            </a:r>
            <a:r>
              <a:rPr lang="pt-BR" spc="-150" dirty="0" err="1"/>
              <a:t>i</a:t>
            </a:r>
            <a:r>
              <a:rPr lang="pt-BR" spc="-150" dirty="0"/>
              <a:t> </a:t>
            </a:r>
            <a:r>
              <a:rPr lang="pt-BR" spc="-150" dirty="0" err="1"/>
              <a:t>Różnorodności</a:t>
            </a:r>
            <a:r>
              <a:rPr lang="pt-BR" spc="-150" dirty="0"/>
              <a:t> </a:t>
            </a:r>
            <a:r>
              <a:rPr lang="pt-BR" dirty="0"/>
              <a:t>2026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3058160" y="7062952"/>
            <a:ext cx="129916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27FFF"/>
                </a:solidFill>
              </a:rPr>
              <a:t>JUŻ TERAZ</a:t>
            </a:r>
            <a:endParaRPr lang="fr-FR" dirty="0">
              <a:solidFill>
                <a:srgbClr val="F27FFF"/>
              </a:solidFill>
            </a:endParaRP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7B503F5-8E00-CA57-76C2-D6ADF179D4E1}"/>
              </a:ext>
            </a:extLst>
          </p:cNvPr>
          <p:cNvSpPr/>
          <p:nvPr/>
        </p:nvSpPr>
        <p:spPr>
          <a:xfrm>
            <a:off x="3058160" y="6516415"/>
            <a:ext cx="129916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27FFF"/>
                </a:solidFill>
              </a:rPr>
              <a:t>ZGŁOŚ SIĘ 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4EBAB157-EBA8-C828-8AD8-C5AC01534D06}"/>
              </a:ext>
            </a:extLst>
          </p:cNvPr>
          <p:cNvSpPr/>
          <p:nvPr/>
        </p:nvSpPr>
        <p:spPr>
          <a:xfrm>
            <a:off x="3058160" y="7062952"/>
            <a:ext cx="129916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27FFF"/>
                </a:solidFill>
              </a:rPr>
              <a:t>JUŻ TERAZ</a:t>
            </a:r>
            <a:endParaRPr lang="fr-FR" dirty="0">
              <a:solidFill>
                <a:srgbClr val="F27FFF"/>
              </a:solidFill>
            </a:endParaRP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685082D2-6D88-814A-C392-B140B6496E2F}"/>
              </a:ext>
            </a:extLst>
          </p:cNvPr>
          <p:cNvSpPr/>
          <p:nvPr/>
        </p:nvSpPr>
        <p:spPr>
          <a:xfrm>
            <a:off x="3058160" y="6516415"/>
            <a:ext cx="129916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27FFF"/>
                </a:solidFill>
              </a:rPr>
              <a:t>ZGŁOŚ SIĘ 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9CB5A81E-3E9F-373F-1B46-BF80430F0872}"/>
              </a:ext>
            </a:extLst>
          </p:cNvPr>
          <p:cNvSpPr/>
          <p:nvPr/>
        </p:nvSpPr>
        <p:spPr>
          <a:xfrm>
            <a:off x="3058160" y="7062952"/>
            <a:ext cx="129916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27FFF"/>
                </a:solidFill>
              </a:rPr>
              <a:t>JUŻ TERAZ</a:t>
            </a:r>
            <a:endParaRPr lang="fr-FR" dirty="0">
              <a:solidFill>
                <a:srgbClr val="F27FFF"/>
              </a:solidFill>
            </a:endParaRP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B5A8EFA2-E4E3-41E4-A599-CAE439AA04A3}"/>
              </a:ext>
            </a:extLst>
          </p:cNvPr>
          <p:cNvSpPr/>
          <p:nvPr/>
        </p:nvSpPr>
        <p:spPr>
          <a:xfrm>
            <a:off x="3058160" y="6516415"/>
            <a:ext cx="129916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27FFF"/>
                </a:solidFill>
              </a:rPr>
              <a:t>ZGŁOŚ SIĘ 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537</TotalTime>
  <Words>28</Words>
  <Application>Microsoft Macintosh PowerPoint</Application>
  <PresentationFormat>Personnalisé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Dołącz do Europejskich Stolic Inkluzywności i Różnorodności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27</cp:revision>
  <dcterms:created xsi:type="dcterms:W3CDTF">2025-01-03T15:26:39Z</dcterms:created>
  <dcterms:modified xsi:type="dcterms:W3CDTF">2026-01-19T07:12:30Z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