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/>
    <p:restoredTop sz="94807"/>
  </p:normalViewPr>
  <p:slideViewPr>
    <p:cSldViewPr snapToGrid="0">
      <p:cViewPr varScale="1">
        <p:scale>
          <a:sx n="154" d="100"/>
          <a:sy n="154" d="100"/>
        </p:scale>
        <p:origin x="2952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Une image contenant texte, Polic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C07AD6C3-247E-BEAD-CFE1-795BCA4306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249EF59-681C-5C8B-AFC8-6010EEA2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250FB13-418C-FDD9-1748-B0A5B13404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B3AE3DE-3248-8D1F-75B5-22C00A02E3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pt-BR" dirty="0" err="1"/>
              <a:t>Dołącz</a:t>
            </a:r>
            <a:r>
              <a:rPr lang="pt-BR" dirty="0"/>
              <a:t> do </a:t>
            </a:r>
            <a:r>
              <a:rPr lang="pt-BR" dirty="0" err="1"/>
              <a:t>Europejskich</a:t>
            </a:r>
            <a:r>
              <a:rPr lang="pt-BR" dirty="0"/>
              <a:t> </a:t>
            </a:r>
            <a:r>
              <a:rPr lang="pt-BR" dirty="0" err="1"/>
              <a:t>Stolic</a:t>
            </a:r>
            <a:r>
              <a:rPr lang="pt-BR" dirty="0"/>
              <a:t> </a:t>
            </a:r>
            <a:r>
              <a:rPr lang="pt-BR" dirty="0" err="1"/>
              <a:t>Inkluzywności</a:t>
            </a:r>
            <a:r>
              <a:rPr lang="pt-BR" dirty="0"/>
              <a:t> </a:t>
            </a:r>
            <a:r>
              <a:rPr lang="pt-BR" dirty="0" err="1"/>
              <a:t>i</a:t>
            </a:r>
            <a:r>
              <a:rPr lang="pt-BR" dirty="0"/>
              <a:t> </a:t>
            </a:r>
            <a:r>
              <a:rPr lang="pt-BR" dirty="0" err="1"/>
              <a:t>Różnorodności</a:t>
            </a:r>
            <a:r>
              <a:rPr lang="pt-BR"/>
              <a:t> 2026</a:t>
            </a:r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B59377B-4163-091E-564D-E71BC99C86A6}"/>
              </a:ext>
            </a:extLst>
          </p:cNvPr>
          <p:cNvSpPr/>
          <p:nvPr/>
        </p:nvSpPr>
        <p:spPr>
          <a:xfrm>
            <a:off x="4405745" y="6844419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ZGŁOŚ SIĘ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4405745" y="7559642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JUŻ TERAZ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060D9D5-8368-EC5E-0A7E-9666D91A5FD2}"/>
              </a:ext>
            </a:extLst>
          </p:cNvPr>
          <p:cNvSpPr/>
          <p:nvPr/>
        </p:nvSpPr>
        <p:spPr>
          <a:xfrm>
            <a:off x="4405745" y="6844419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ZGŁOŚ SIĘ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A47BC612-1EAA-B6CC-57C7-A2CB9C795FF9}"/>
              </a:ext>
            </a:extLst>
          </p:cNvPr>
          <p:cNvSpPr/>
          <p:nvPr/>
        </p:nvSpPr>
        <p:spPr>
          <a:xfrm>
            <a:off x="4405745" y="7559642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JUŻ TERAZ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DD4E9B7-BC6A-D01E-E84F-9A9EB8A5E895}"/>
              </a:ext>
            </a:extLst>
          </p:cNvPr>
          <p:cNvSpPr/>
          <p:nvPr/>
        </p:nvSpPr>
        <p:spPr>
          <a:xfrm>
            <a:off x="4405745" y="6844419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ZGŁOŚ SIĘ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504713AB-2D6F-A06A-1B66-39420BAD37B3}"/>
              </a:ext>
            </a:extLst>
          </p:cNvPr>
          <p:cNvSpPr/>
          <p:nvPr/>
        </p:nvSpPr>
        <p:spPr>
          <a:xfrm>
            <a:off x="4405745" y="7559642"/>
            <a:ext cx="17966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dirty="0">
                <a:solidFill>
                  <a:srgbClr val="F27FFF"/>
                </a:solidFill>
              </a:rPr>
              <a:t>JUŻ TERAZ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</TotalTime>
  <Words>28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Dołącz do Europejskich Stolic Inkluzywności i Różnorodności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38</cp:revision>
  <dcterms:created xsi:type="dcterms:W3CDTF">2025-01-03T15:26:39Z</dcterms:created>
  <dcterms:modified xsi:type="dcterms:W3CDTF">2026-01-18T22:40:42Z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