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0" r:id="rId4"/>
  </p:sldMasterIdLst>
  <p:sldIdLst>
    <p:sldId id="257" r:id="rId5"/>
    <p:sldId id="258" r:id="rId6"/>
    <p:sldId id="259" r:id="rId7"/>
  </p:sldIdLst>
  <p:sldSz cx="7199313" cy="89995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02" userDrawn="1">
          <p15:clr>
            <a:srgbClr val="A4A3A4"/>
          </p15:clr>
        </p15:guide>
        <p15:guide id="2" pos="22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61"/>
    <p:restoredTop sz="94807"/>
  </p:normalViewPr>
  <p:slideViewPr>
    <p:cSldViewPr snapToGrid="0">
      <p:cViewPr varScale="1">
        <p:scale>
          <a:sx n="154" d="100"/>
          <a:sy n="154" d="100"/>
        </p:scale>
        <p:origin x="1800" y="200"/>
      </p:cViewPr>
      <p:guideLst>
        <p:guide orient="horz" pos="5102"/>
        <p:guide pos="22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Police, capture d’écran, graphisme&#10;&#10;Le contenu généré par l’IA peut être incorrect.">
            <a:extLst>
              <a:ext uri="{FF2B5EF4-FFF2-40B4-BE49-F238E27FC236}">
                <a16:creationId xmlns:a16="http://schemas.microsoft.com/office/drawing/2014/main" id="{957C6102-8174-0C59-D0D2-804DA6C27A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7297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capture d’écran, texte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66E11147-8ACA-D910-00C1-AC877D3EDB8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054BB5A-24E5-9050-3A48-D239391707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322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capture d’écran, texte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ED7D9A7A-85F4-5602-F409-3196314F14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4A89F9C-D5CD-1ABE-FF0C-B3FC27DB26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capture d’écran, texte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49DAB208-25A0-8576-3841-159BF9ED38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2115AA8-C787-2E65-6397-D768E92620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479144"/>
            <a:ext cx="6209407" cy="1739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2395710"/>
            <a:ext cx="6209407" cy="57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8341240"/>
            <a:ext cx="2429768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357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68" r:id="rId3"/>
    <p:sldLayoutId id="2147483669" r:id="rId4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9C2F0366-B1F5-0B02-3971-71909D1DEE9A}"/>
              </a:ext>
            </a:extLst>
          </p:cNvPr>
          <p:cNvSpPr/>
          <p:nvPr/>
        </p:nvSpPr>
        <p:spPr>
          <a:xfrm>
            <a:off x="3516285" y="7559642"/>
            <a:ext cx="2686144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F27FFF"/>
                </a:solidFill>
              </a:rPr>
              <a:t>INSCREVA-SE JÁ</a:t>
            </a:r>
            <a:endParaRPr lang="fr-FR" sz="2600" dirty="0">
              <a:solidFill>
                <a:srgbClr val="F27FFF"/>
              </a:solidFill>
            </a:endParaRP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4D3E3803-BD7A-145E-A46E-DA4F6E8237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07870"/>
            <a:ext cx="6119416" cy="5645731"/>
          </a:xfrm>
        </p:spPr>
        <p:txBody>
          <a:bodyPr>
            <a:noAutofit/>
          </a:bodyPr>
          <a:lstStyle/>
          <a:p>
            <a:r>
              <a:rPr lang="pt-BR" dirty="0"/>
              <a:t>Esteja entre</a:t>
            </a:r>
            <a:br>
              <a:rPr lang="pt-BR" dirty="0"/>
            </a:br>
            <a:r>
              <a:rPr lang="pt-BR" dirty="0"/>
              <a:t>as Capitais Europeias da Inclusão e da Diversidade</a:t>
            </a:r>
            <a:br>
              <a:rPr lang="pt-BR" dirty="0"/>
            </a:br>
            <a:r>
              <a:rPr lang="pt-BR" dirty="0"/>
              <a:t>2026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33529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A146A1AF-72B3-6D91-955D-DABBCDF71C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640"/>
              </a:lnSpc>
            </a:pPr>
            <a:r>
              <a:rPr lang="fr-FR" sz="6400" dirty="0"/>
              <a:t>Type </a:t>
            </a:r>
            <a:r>
              <a:rPr lang="fr-FR" sz="6400" dirty="0" err="1"/>
              <a:t>your</a:t>
            </a:r>
            <a:r>
              <a:rPr lang="fr-FR" sz="6400" dirty="0"/>
              <a:t> message </a:t>
            </a:r>
            <a:r>
              <a:rPr lang="fr-FR" sz="6400" dirty="0" err="1"/>
              <a:t>here</a:t>
            </a:r>
            <a:endParaRPr lang="fr-FR" sz="6400" dirty="0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3336A9D3-A4DC-8FDA-138B-2F9F76FF12C3}"/>
              </a:ext>
            </a:extLst>
          </p:cNvPr>
          <p:cNvSpPr/>
          <p:nvPr/>
        </p:nvSpPr>
        <p:spPr>
          <a:xfrm>
            <a:off x="3516285" y="7559642"/>
            <a:ext cx="2686144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F27FFF"/>
                </a:solidFill>
              </a:rPr>
              <a:t>INSCREVA-SE JÁ</a:t>
            </a:r>
            <a:endParaRPr lang="fr-FR" sz="2600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2">
            <a:extLst>
              <a:ext uri="{FF2B5EF4-FFF2-40B4-BE49-F238E27FC236}">
                <a16:creationId xmlns:a16="http://schemas.microsoft.com/office/drawing/2014/main" id="{8E079893-4663-3244-DDB2-7BBA066ECC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640"/>
              </a:lnSpc>
            </a:pPr>
            <a:r>
              <a:rPr lang="fr-FR" sz="6400" dirty="0"/>
              <a:t>Type </a:t>
            </a:r>
            <a:r>
              <a:rPr lang="fr-FR" sz="6400" dirty="0" err="1"/>
              <a:t>your</a:t>
            </a:r>
            <a:r>
              <a:rPr lang="fr-FR" sz="6400" dirty="0"/>
              <a:t> message </a:t>
            </a:r>
            <a:r>
              <a:rPr lang="fr-FR" sz="6400" dirty="0" err="1"/>
              <a:t>here</a:t>
            </a:r>
            <a:endParaRPr lang="fr-FR" sz="6400" dirty="0"/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34A4888A-ACA2-070D-9D6C-6387FCAED5DB}"/>
              </a:ext>
            </a:extLst>
          </p:cNvPr>
          <p:cNvSpPr/>
          <p:nvPr/>
        </p:nvSpPr>
        <p:spPr>
          <a:xfrm>
            <a:off x="3516285" y="7559642"/>
            <a:ext cx="2686144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F27FFF"/>
                </a:solidFill>
              </a:rPr>
              <a:t>INSCREVA-SE JÁ</a:t>
            </a:r>
            <a:endParaRPr lang="fr-FR" sz="2600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F8DFE08-5F2B-4484-AF06-584C14A61A6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595ADA1-3A6F-4B32-A048-69916CC975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E2092D0-C03D-4227-8597-A11410CE28D2}">
  <ds:schemaRefs>
    <ds:schemaRef ds:uri="31207b1c-59ce-4594-a7ff-c92a97d12621"/>
    <ds:schemaRef ds:uri="7d1b97a8-51d8-406d-8036-119157ac06a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377</TotalTime>
  <Words>27</Words>
  <Application>Microsoft Macintosh PowerPoint</Application>
  <PresentationFormat>Personnalisé</PresentationFormat>
  <Paragraphs>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Esteja entre as Capitais Europeias da Inclusão e da Diversidade 2026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39</cp:revision>
  <dcterms:created xsi:type="dcterms:W3CDTF">2025-01-03T15:26:39Z</dcterms:created>
  <dcterms:modified xsi:type="dcterms:W3CDTF">2026-01-18T22:44:45Z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