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48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72FCB399-1BF2-7C26-8701-79AF6BE9D2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 descr="Une image contenant capture d’écran, Caractère coloré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2276C33F-F146-FAEE-BB9B-C1F0F8C266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4EE7B94-6C08-8BE1-7EF3-D88FDB0E3B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 descr="Une image contenant capture d’écran, Caractère coloré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CCCE9496-30B2-6173-7EB4-7C58640A81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pt-BR" dirty="0"/>
              <a:t>Esteja entre</a:t>
            </a:r>
            <a:br>
              <a:rPr lang="pt-BR" dirty="0"/>
            </a:br>
            <a:r>
              <a:rPr lang="pt-BR" dirty="0"/>
              <a:t>as Capitais Europeias da Inclusão e da Diversidade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448560" y="7062952"/>
            <a:ext cx="19087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INSCREVA-SE JÁ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CFCBB727-F850-3D5B-47F5-0AF728C837AC}"/>
              </a:ext>
            </a:extLst>
          </p:cNvPr>
          <p:cNvSpPr/>
          <p:nvPr/>
        </p:nvSpPr>
        <p:spPr>
          <a:xfrm>
            <a:off x="2448560" y="7062952"/>
            <a:ext cx="19087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INSCREVA-SE JÁ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E65548F7-CA6D-DFA7-A2BC-A83DCAD928B4}"/>
              </a:ext>
            </a:extLst>
          </p:cNvPr>
          <p:cNvSpPr/>
          <p:nvPr/>
        </p:nvSpPr>
        <p:spPr>
          <a:xfrm>
            <a:off x="2448560" y="7062952"/>
            <a:ext cx="19087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INSCREVA-SE JÁ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539</TotalTime>
  <Words>26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Esteja entre as Capitais Europeias da Inclusão e da Diversidade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28</cp:revision>
  <dcterms:created xsi:type="dcterms:W3CDTF">2025-01-03T15:26:39Z</dcterms:created>
  <dcterms:modified xsi:type="dcterms:W3CDTF">2026-01-19T07:14:15Z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