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1"/>
    <p:restoredTop sz="94807"/>
  </p:normalViewPr>
  <p:slideViewPr>
    <p:cSldViewPr snapToGrid="0">
      <p:cViewPr varScale="1">
        <p:scale>
          <a:sx n="154" d="100"/>
          <a:sy n="154" d="100"/>
        </p:scale>
        <p:origin x="1800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F85E3E46-BF78-829A-4604-ADE69ABB9C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0C8FD972-1408-22EA-032C-05D94F0707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548C127-3C80-DA56-0A8A-FABA10CB50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028D8B37-C522-F6DD-056A-3AB6AE6DEF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3291840" y="7559642"/>
            <a:ext cx="291058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CANDIDAȚI ACUM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D3E3803-BD7A-145E-A46E-DA4F6E82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pt-BR" dirty="0" err="1"/>
              <a:t>Alegeți</a:t>
            </a:r>
            <a:r>
              <a:rPr lang="pt-BR" dirty="0"/>
              <a:t> </a:t>
            </a:r>
            <a:r>
              <a:rPr lang="pt-BR" dirty="0" err="1"/>
              <a:t>să</a:t>
            </a:r>
            <a:r>
              <a:rPr lang="pt-BR" dirty="0"/>
              <a:t> </a:t>
            </a:r>
            <a:r>
              <a:rPr lang="pt-BR" dirty="0" err="1"/>
              <a:t>fiți</a:t>
            </a:r>
            <a:br>
              <a:rPr lang="pt-BR" dirty="0"/>
            </a:br>
            <a:r>
              <a:rPr lang="pt-BR" dirty="0"/>
              <a:t>una </a:t>
            </a:r>
            <a:r>
              <a:rPr lang="pt-BR" dirty="0" err="1"/>
              <a:t>printre</a:t>
            </a:r>
            <a:r>
              <a:rPr lang="pt-BR" dirty="0"/>
              <a:t> </a:t>
            </a:r>
            <a:r>
              <a:rPr lang="pt-BR" dirty="0" err="1"/>
              <a:t>capitalele</a:t>
            </a:r>
            <a:r>
              <a:rPr lang="pt-BR" dirty="0"/>
              <a:t> </a:t>
            </a:r>
            <a:r>
              <a:rPr lang="pt-BR" dirty="0" err="1"/>
              <a:t>europene</a:t>
            </a:r>
            <a:r>
              <a:rPr lang="pt-BR" dirty="0"/>
              <a:t> ale </a:t>
            </a:r>
            <a:r>
              <a:rPr lang="pt-BR" dirty="0" err="1"/>
              <a:t>incluziunii</a:t>
            </a:r>
            <a:br>
              <a:rPr lang="pt-BR" dirty="0"/>
            </a:br>
            <a:r>
              <a:rPr lang="pt-BR" dirty="0" err="1"/>
              <a:t>și</a:t>
            </a:r>
            <a:r>
              <a:rPr lang="pt-BR" dirty="0"/>
              <a:t> </a:t>
            </a:r>
            <a:r>
              <a:rPr lang="pt-BR" dirty="0" err="1"/>
              <a:t>diversității</a:t>
            </a:r>
            <a:br>
              <a:rPr lang="pt-BR" dirty="0"/>
            </a:br>
            <a:r>
              <a:rPr lang="pt-BR" dirty="0" err="1"/>
              <a:t>din</a:t>
            </a:r>
            <a:r>
              <a:rPr lang="pt-BR" dirty="0"/>
              <a:t> 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1E1E4BE-21BC-315D-5B50-C7A2300C5E2C}"/>
              </a:ext>
            </a:extLst>
          </p:cNvPr>
          <p:cNvSpPr/>
          <p:nvPr/>
        </p:nvSpPr>
        <p:spPr>
          <a:xfrm>
            <a:off x="3291840" y="7559642"/>
            <a:ext cx="291058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CANDIDAȚI ACUM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357EE2B-3ECC-9777-5A81-164867A503F1}"/>
              </a:ext>
            </a:extLst>
          </p:cNvPr>
          <p:cNvSpPr/>
          <p:nvPr/>
        </p:nvSpPr>
        <p:spPr>
          <a:xfrm>
            <a:off x="3291840" y="7559642"/>
            <a:ext cx="291058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CANDIDAȚI ACUM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</TotalTime>
  <Words>30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Alegeți să fiți una printre capitalele europene ale incluziunii și diversității din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40</cp:revision>
  <dcterms:created xsi:type="dcterms:W3CDTF">2025-01-03T15:26:39Z</dcterms:created>
  <dcterms:modified xsi:type="dcterms:W3CDTF">2026-01-18T22:46:33Z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