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handoutMasterIdLst>
    <p:handoutMasterId r:id="rId8"/>
  </p:handoutMasterIdLst>
  <p:sldIdLst>
    <p:sldId id="260" r:id="rId5"/>
    <p:sldId id="258" r:id="rId6"/>
    <p:sldId id="259" r:id="rId7"/>
  </p:sldIdLst>
  <p:sldSz cx="5145088" cy="9144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686" userDrawn="1">
          <p15:clr>
            <a:srgbClr val="A4A3A4"/>
          </p15:clr>
        </p15:guide>
        <p15:guide id="2" pos="16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7FFF"/>
    <a:srgbClr val="FF96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324"/>
    <p:restoredTop sz="94672"/>
  </p:normalViewPr>
  <p:slideViewPr>
    <p:cSldViewPr snapToGrid="0">
      <p:cViewPr>
        <p:scale>
          <a:sx n="126" d="100"/>
          <a:sy n="126" d="100"/>
        </p:scale>
        <p:origin x="3824" y="48"/>
      </p:cViewPr>
      <p:guideLst>
        <p:guide orient="horz" pos="4686"/>
        <p:guide pos="162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30" d="100"/>
          <a:sy n="130" d="100"/>
        </p:scale>
        <p:origin x="4384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BA93DA9F-092F-ED99-F869-9055491B800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4086738F-640C-F56D-46C8-8C7009CC7E8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3A02E5-0F6C-AE4C-9495-5850120A03E7}" type="datetimeFigureOut">
              <a:rPr lang="fr-FR" smtClean="0"/>
              <a:t>19/01/2026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4565914-D411-58CD-FC71-F534A645CAF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6FB522C-FD8D-AD91-8712-94B46EF9FF3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C64622-F06E-7F4A-89E4-F20B40B385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28137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Image 35" descr="Une image contenant texte, Police, capture d’écran, graphisme&#10;&#10;Le contenu généré par l’IA peut être incorrect.">
            <a:extLst>
              <a:ext uri="{FF2B5EF4-FFF2-40B4-BE49-F238E27FC236}">
                <a16:creationId xmlns:a16="http://schemas.microsoft.com/office/drawing/2014/main" id="{336081CB-2558-3CC0-BF87-7DABB4EF78B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4" y="0"/>
            <a:ext cx="5143500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42676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  <p15:guide id="2" pos="162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Image 38" descr="Une image contenant capture d’écran, texte, Caractère coloré, Rectangle&#10;&#10;Le contenu généré par l’IA peut être incorrect.">
            <a:extLst>
              <a:ext uri="{FF2B5EF4-FFF2-40B4-BE49-F238E27FC236}">
                <a16:creationId xmlns:a16="http://schemas.microsoft.com/office/drawing/2014/main" id="{A2DFA7F4-A50B-4DEE-BAE0-D8B191BA9EB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4" y="0"/>
            <a:ext cx="5143500" cy="9144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 anchor="ctr" anchorCtr="0">
            <a:normAutofit/>
          </a:bodyPr>
          <a:lstStyle>
            <a:lvl1pPr algn="ctr">
              <a:lnSpc>
                <a:spcPts val="5240"/>
              </a:lnSpc>
              <a:defRPr sz="52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27310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  <p15:guide id="2" pos="162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Image 38" descr="Une image contenant texte, capture d’écran, Graphique, conception&#10;&#10;Le contenu généré par l’IA peut être incorrect.">
            <a:extLst>
              <a:ext uri="{FF2B5EF4-FFF2-40B4-BE49-F238E27FC236}">
                <a16:creationId xmlns:a16="http://schemas.microsoft.com/office/drawing/2014/main" id="{99B24DD5-F0E4-6CA8-FC66-AFE6BB2AB9B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4" y="0"/>
            <a:ext cx="5143500" cy="914400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08E3C04B-944C-4C0A-1A46-4AF4951EB1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 anchor="ctr" anchorCtr="0">
            <a:normAutofit/>
          </a:bodyPr>
          <a:lstStyle>
            <a:lvl1pPr algn="ctr">
              <a:lnSpc>
                <a:spcPts val="5240"/>
              </a:lnSpc>
              <a:defRPr sz="52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21965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  <p15:guide id="2" pos="162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Image 40" descr="Une image contenant capture d’écran, Caractère coloré, Graphique, texte&#10;&#10;Le contenu généré par l’IA peut être incorrect.">
            <a:extLst>
              <a:ext uri="{FF2B5EF4-FFF2-40B4-BE49-F238E27FC236}">
                <a16:creationId xmlns:a16="http://schemas.microsoft.com/office/drawing/2014/main" id="{7A459013-9103-1C8B-C497-B38BD681D33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4" y="0"/>
            <a:ext cx="5143500" cy="914400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16E7E3F3-C0C2-B440-C788-51E0988BAF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 anchor="ctr" anchorCtr="0">
            <a:normAutofit/>
          </a:bodyPr>
          <a:lstStyle>
            <a:lvl1pPr algn="ctr">
              <a:lnSpc>
                <a:spcPts val="5240"/>
              </a:lnSpc>
              <a:defRPr sz="52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13521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  <p15:guide id="2" pos="162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3725" y="486836"/>
            <a:ext cx="4437638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3725" y="2434167"/>
            <a:ext cx="4437638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3725" y="8475136"/>
            <a:ext cx="115764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E64E728-44B4-F641-8BBD-B5AEA3BACFE1}" type="datetimeFigureOut">
              <a:rPr lang="fr-FR" smtClean="0"/>
              <a:t>19/01/2026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04311" y="8475136"/>
            <a:ext cx="1736467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633718" y="8475136"/>
            <a:ext cx="115764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192B809-2A4F-B149-9791-F8C5E996E5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6442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8" r:id="rId3"/>
    <p:sldLayoutId id="2147483669" r:id="rId4"/>
  </p:sldLayoutIdLst>
  <p:txStyles>
    <p:titleStyle>
      <a:lvl1pPr algn="l" defTabSz="514533" rtl="0" eaLnBrk="1" latinLnBrk="0" hangingPunct="1">
        <a:lnSpc>
          <a:spcPct val="90000"/>
        </a:lnSpc>
        <a:spcBef>
          <a:spcPct val="0"/>
        </a:spcBef>
        <a:buNone/>
        <a:defRPr sz="247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633" indent="-128633" algn="l" defTabSz="514533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6" kern="1200">
          <a:solidFill>
            <a:schemeClr val="tx1"/>
          </a:solidFill>
          <a:latin typeface="+mn-lt"/>
          <a:ea typeface="+mn-ea"/>
          <a:cs typeface="+mn-cs"/>
        </a:defRPr>
      </a:lvl1pPr>
      <a:lvl2pPr marL="385900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3166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433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699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965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2232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9498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6765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266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533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799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9066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6332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599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865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8132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>
            <a:extLst>
              <a:ext uri="{FF2B5EF4-FFF2-40B4-BE49-F238E27FC236}">
                <a16:creationId xmlns:a16="http://schemas.microsoft.com/office/drawing/2014/main" id="{10B78F1A-F451-BAF6-1CDD-C0B55FBF3F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/>
          <a:lstStyle/>
          <a:p>
            <a:r>
              <a:rPr lang="pt-BR" dirty="0" err="1"/>
              <a:t>Alegeți</a:t>
            </a:r>
            <a:r>
              <a:rPr lang="pt-BR" dirty="0"/>
              <a:t> </a:t>
            </a:r>
            <a:r>
              <a:rPr lang="pt-BR" dirty="0" err="1"/>
              <a:t>să</a:t>
            </a:r>
            <a:r>
              <a:rPr lang="pt-BR" dirty="0"/>
              <a:t> </a:t>
            </a:r>
            <a:r>
              <a:rPr lang="pt-BR" dirty="0" err="1"/>
              <a:t>fiți</a:t>
            </a:r>
            <a:r>
              <a:rPr lang="pt-BR" dirty="0"/>
              <a:t> una </a:t>
            </a:r>
            <a:r>
              <a:rPr lang="pt-BR" dirty="0" err="1"/>
              <a:t>printre</a:t>
            </a:r>
            <a:r>
              <a:rPr lang="pt-BR" dirty="0"/>
              <a:t> </a:t>
            </a:r>
            <a:r>
              <a:rPr lang="pt-BR" dirty="0" err="1"/>
              <a:t>capitalele</a:t>
            </a:r>
            <a:r>
              <a:rPr lang="pt-BR" dirty="0"/>
              <a:t> </a:t>
            </a:r>
            <a:r>
              <a:rPr lang="pt-BR" dirty="0" err="1"/>
              <a:t>europene</a:t>
            </a:r>
            <a:r>
              <a:rPr lang="pt-BR" dirty="0"/>
              <a:t> ale </a:t>
            </a:r>
            <a:r>
              <a:rPr lang="pt-BR" dirty="0" err="1"/>
              <a:t>incluziunii</a:t>
            </a:r>
            <a:br>
              <a:rPr lang="pt-BR" dirty="0"/>
            </a:br>
            <a:r>
              <a:rPr lang="pt-BR" dirty="0" err="1"/>
              <a:t>și</a:t>
            </a:r>
            <a:r>
              <a:rPr lang="pt-BR" dirty="0"/>
              <a:t> </a:t>
            </a:r>
            <a:r>
              <a:rPr lang="pt-BR" dirty="0" err="1"/>
              <a:t>diversității</a:t>
            </a:r>
            <a:br>
              <a:rPr lang="pt-BR" dirty="0"/>
            </a:br>
            <a:r>
              <a:rPr lang="pt-BR" dirty="0" err="1"/>
              <a:t>din</a:t>
            </a:r>
            <a:r>
              <a:rPr lang="pt-BR" dirty="0"/>
              <a:t> 2026</a:t>
            </a:r>
            <a:endParaRPr lang="fr-FR" dirty="0"/>
          </a:p>
        </p:txBody>
      </p: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F0FD973D-CB07-1F7D-86A5-339A10FA65F7}"/>
              </a:ext>
            </a:extLst>
          </p:cNvPr>
          <p:cNvSpPr/>
          <p:nvPr/>
        </p:nvSpPr>
        <p:spPr>
          <a:xfrm>
            <a:off x="2286000" y="7062952"/>
            <a:ext cx="2071323" cy="280539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27FFF"/>
                </a:solidFill>
              </a:rPr>
              <a:t>CANDIDAȚI ACUM</a:t>
            </a:r>
            <a:endParaRPr lang="fr-FR" dirty="0">
              <a:solidFill>
                <a:srgbClr val="F27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99898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50E77A5-CECA-2364-B671-312E1C5933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/>
          <a:lstStyle/>
          <a:p>
            <a:r>
              <a:rPr lang="fr-FR" dirty="0"/>
              <a:t>Type </a:t>
            </a:r>
            <a:r>
              <a:rPr lang="fr-FR" dirty="0" err="1"/>
              <a:t>your</a:t>
            </a:r>
            <a:r>
              <a:rPr lang="fr-FR" dirty="0"/>
              <a:t> message </a:t>
            </a:r>
            <a:r>
              <a:rPr lang="fr-FR" dirty="0" err="1"/>
              <a:t>here</a:t>
            </a:r>
            <a:endParaRPr lang="fr-FR" dirty="0"/>
          </a:p>
        </p:txBody>
      </p:sp>
      <p:sp>
        <p:nvSpPr>
          <p:cNvPr id="28" name="Rectangle : coins arrondis 27">
            <a:extLst>
              <a:ext uri="{FF2B5EF4-FFF2-40B4-BE49-F238E27FC236}">
                <a16:creationId xmlns:a16="http://schemas.microsoft.com/office/drawing/2014/main" id="{D8FE93ED-C80F-EC36-926C-D8868597CCB6}"/>
              </a:ext>
            </a:extLst>
          </p:cNvPr>
          <p:cNvSpPr/>
          <p:nvPr/>
        </p:nvSpPr>
        <p:spPr>
          <a:xfrm>
            <a:off x="2286000" y="7062952"/>
            <a:ext cx="2071323" cy="280539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27FFF"/>
                </a:solidFill>
              </a:rPr>
              <a:t>CANDIDAȚI ACUM</a:t>
            </a:r>
            <a:endParaRPr lang="fr-FR" dirty="0">
              <a:solidFill>
                <a:srgbClr val="F27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78667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0D773432-7236-76D9-484A-6CD86E936E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/>
          <a:lstStyle/>
          <a:p>
            <a:r>
              <a:rPr lang="fr-FR" dirty="0"/>
              <a:t>Type </a:t>
            </a:r>
            <a:r>
              <a:rPr lang="fr-FR" dirty="0" err="1"/>
              <a:t>your</a:t>
            </a:r>
            <a:r>
              <a:rPr lang="fr-FR" dirty="0"/>
              <a:t> message </a:t>
            </a:r>
            <a:r>
              <a:rPr lang="fr-FR" dirty="0" err="1"/>
              <a:t>here</a:t>
            </a:r>
            <a:endParaRPr lang="fr-FR" dirty="0"/>
          </a:p>
        </p:txBody>
      </p:sp>
      <p:sp>
        <p:nvSpPr>
          <p:cNvPr id="28" name="Rectangle : coins arrondis 27">
            <a:extLst>
              <a:ext uri="{FF2B5EF4-FFF2-40B4-BE49-F238E27FC236}">
                <a16:creationId xmlns:a16="http://schemas.microsoft.com/office/drawing/2014/main" id="{C5D4DA77-13D6-1781-371D-3283FCB54F75}"/>
              </a:ext>
            </a:extLst>
          </p:cNvPr>
          <p:cNvSpPr/>
          <p:nvPr/>
        </p:nvSpPr>
        <p:spPr>
          <a:xfrm>
            <a:off x="2286000" y="7062952"/>
            <a:ext cx="2071323" cy="280539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27FFF"/>
                </a:solidFill>
              </a:rPr>
              <a:t>CANDIDAȚI ACUM</a:t>
            </a:r>
            <a:endParaRPr lang="fr-FR" dirty="0">
              <a:solidFill>
                <a:srgbClr val="F27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102929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hèm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d1b97a8-51d8-406d-8036-119157ac06a7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34AE12C887D479C1DC76E4FC673A6" ma:contentTypeVersion="17" ma:contentTypeDescription="Crée un document." ma:contentTypeScope="" ma:versionID="7956a7b802dc39661ab51981be171a05">
  <xsd:schema xmlns:xsd="http://www.w3.org/2001/XMLSchema" xmlns:xs="http://www.w3.org/2001/XMLSchema" xmlns:p="http://schemas.microsoft.com/office/2006/metadata/properties" xmlns:ns2="7d1b97a8-51d8-406d-8036-119157ac06a7" xmlns:ns3="31207b1c-59ce-4594-a7ff-c92a97d12621" targetNamespace="http://schemas.microsoft.com/office/2006/metadata/properties" ma:root="true" ma:fieldsID="3eda197f2e18216ba7ca07270d4cded9" ns2:_="" ns3:_="">
    <xsd:import namespace="7d1b97a8-51d8-406d-8036-119157ac06a7"/>
    <xsd:import namespace="31207b1c-59ce-4594-a7ff-c92a97d1262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1b97a8-51d8-406d-8036-119157ac06a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Balises d’images" ma:readOnly="false" ma:fieldId="{5cf76f15-5ced-4ddc-b409-7134ff3c332f}" ma:taxonomyMulti="true" ma:sspId="dd710c1b-8059-4a3c-8834-d12249fa786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207b1c-59ce-4594-a7ff-c92a97d12621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421890B-9F88-4C90-ABB9-0D21EE670D9F}">
  <ds:schemaRefs>
    <ds:schemaRef ds:uri="http://www.w3.org/XML/1998/namespace"/>
    <ds:schemaRef ds:uri="http://purl.org/dc/dcmitype/"/>
    <ds:schemaRef ds:uri="http://purl.org/dc/terms/"/>
    <ds:schemaRef ds:uri="http://schemas.microsoft.com/office/2006/documentManagement/types"/>
    <ds:schemaRef ds:uri="7d1b97a8-51d8-406d-8036-119157ac06a7"/>
    <ds:schemaRef ds:uri="http://schemas.microsoft.com/office/infopath/2007/PartnerControls"/>
    <ds:schemaRef ds:uri="http://schemas.microsoft.com/office/2006/metadata/properties"/>
    <ds:schemaRef ds:uri="http://schemas.openxmlformats.org/package/2006/metadata/core-properties"/>
    <ds:schemaRef ds:uri="31207b1c-59ce-4594-a7ff-c92a97d12621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4FF735D5-230B-4BE2-821B-B8A87F38991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6A1E93A-4622-44A0-90B5-E1847516C5B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d1b97a8-51d8-406d-8036-119157ac06a7"/>
    <ds:schemaRef ds:uri="31207b1c-59ce-4594-a7ff-c92a97d1262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540</TotalTime>
  <Words>29</Words>
  <Application>Microsoft Macintosh PowerPoint</Application>
  <PresentationFormat>Personnalisé</PresentationFormat>
  <Paragraphs>6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8" baseType="lpstr">
      <vt:lpstr>Aptos</vt:lpstr>
      <vt:lpstr>Aptos Display</vt:lpstr>
      <vt:lpstr>Arial</vt:lpstr>
      <vt:lpstr>Garamond</vt:lpstr>
      <vt:lpstr>Thème Office</vt:lpstr>
      <vt:lpstr>Alegeți să fiți una printre capitalele europene ale incluziunii și diversității din 2026</vt:lpstr>
      <vt:lpstr>Type your message here</vt:lpstr>
      <vt:lpstr>Type your message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Steffen Fredholm</dc:creator>
  <cp:lastModifiedBy>Marion Leroux</cp:lastModifiedBy>
  <cp:revision>29</cp:revision>
  <dcterms:created xsi:type="dcterms:W3CDTF">2025-01-03T15:26:39Z</dcterms:created>
  <dcterms:modified xsi:type="dcterms:W3CDTF">2026-01-19T07:16:02Z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0x01010068934AE12C887D479C1DC76E4FC673A6</vt:lpwstr>
  </property>
  <property fmtid="{D5CDD505-2E9C-101B-9397-08002B2CF9AE}" pid="3" name="MediaServiceImageTags">
    <vt:lpwstr/>
  </property>
</Properties>
</file>