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9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3D2BCD8A-C2E5-0B0A-CD49-810DB71119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capture d’écran, texte, Graphique, Rectangle&#10;&#10;Le contenu généré par l’IA peut être incorrect.">
            <a:extLst>
              <a:ext uri="{FF2B5EF4-FFF2-40B4-BE49-F238E27FC236}">
                <a16:creationId xmlns:a16="http://schemas.microsoft.com/office/drawing/2014/main" id="{68FEAC22-8718-CD42-83A6-123A34A3FD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6E9079D-F0F7-F58E-7EB6-0BC1D21BD4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 descr="Une image contenant capture d’écran, Caractère coloré, Graphique, texte&#10;&#10;Le contenu généré par l’IA peut être incorrect.">
            <a:extLst>
              <a:ext uri="{FF2B5EF4-FFF2-40B4-BE49-F238E27FC236}">
                <a16:creationId xmlns:a16="http://schemas.microsoft.com/office/drawing/2014/main" id="{7F9DAEDB-F506-D70F-E11F-C5CCA14B75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pt-BR" dirty="0" err="1"/>
              <a:t>Patrite</a:t>
            </a:r>
            <a:br>
              <a:rPr lang="pt-BR" dirty="0"/>
            </a:br>
            <a:r>
              <a:rPr lang="pt-BR" dirty="0" err="1"/>
              <a:t>v</a:t>
            </a:r>
            <a:r>
              <a:rPr lang="pt-BR" dirty="0"/>
              <a:t> </a:t>
            </a:r>
            <a:r>
              <a:rPr lang="pt-BR" dirty="0" err="1"/>
              <a:t>roku</a:t>
            </a:r>
            <a:r>
              <a:rPr lang="pt-BR" dirty="0"/>
              <a:t> 2026</a:t>
            </a:r>
            <a:br>
              <a:rPr lang="pt-BR" dirty="0"/>
            </a:br>
            <a:r>
              <a:rPr lang="pt-BR" dirty="0" err="1"/>
              <a:t>k</a:t>
            </a:r>
            <a:r>
              <a:rPr lang="pt-BR" dirty="0"/>
              <a:t> </a:t>
            </a:r>
            <a:r>
              <a:rPr lang="pt-BR" dirty="0" err="1"/>
              <a:t>európskym</a:t>
            </a:r>
            <a:r>
              <a:rPr lang="pt-BR" dirty="0"/>
              <a:t> </a:t>
            </a:r>
            <a:r>
              <a:rPr lang="pt-BR" dirty="0" err="1"/>
              <a:t>hlavným</a:t>
            </a:r>
            <a:r>
              <a:rPr lang="pt-BR" dirty="0"/>
              <a:t>. </a:t>
            </a:r>
            <a:r>
              <a:rPr lang="pt-BR" dirty="0" err="1"/>
              <a:t>mestám</a:t>
            </a:r>
            <a:r>
              <a:rPr lang="pt-BR" dirty="0"/>
              <a:t> </a:t>
            </a:r>
            <a:r>
              <a:rPr lang="pt-BR" dirty="0" err="1"/>
              <a:t>začleňovania</a:t>
            </a:r>
            <a:br>
              <a:rPr lang="pt-BR" dirty="0"/>
            </a:br>
            <a:r>
              <a:rPr lang="pt-BR" dirty="0"/>
              <a:t>a </a:t>
            </a:r>
            <a:r>
              <a:rPr lang="pt-BR" dirty="0" err="1"/>
              <a:t>rozmanitosti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139440" y="7062952"/>
            <a:ext cx="12178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SA TERAZ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D1D97FF-6673-AC69-25A1-43D838D1451B}"/>
              </a:ext>
            </a:extLst>
          </p:cNvPr>
          <p:cNvSpPr/>
          <p:nvPr/>
        </p:nvSpPr>
        <p:spPr>
          <a:xfrm>
            <a:off x="3037840" y="6516415"/>
            <a:ext cx="1319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PRIHLÁSIŤ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D2543816-D26F-7261-6265-E83AE94C8DE0}"/>
              </a:ext>
            </a:extLst>
          </p:cNvPr>
          <p:cNvSpPr/>
          <p:nvPr/>
        </p:nvSpPr>
        <p:spPr>
          <a:xfrm>
            <a:off x="3139440" y="7062952"/>
            <a:ext cx="12178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SA TERAZ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AB6F2AFE-39EB-F9CB-CFC1-F3DC5EB0DD48}"/>
              </a:ext>
            </a:extLst>
          </p:cNvPr>
          <p:cNvSpPr/>
          <p:nvPr/>
        </p:nvSpPr>
        <p:spPr>
          <a:xfrm>
            <a:off x="3037840" y="6516415"/>
            <a:ext cx="1319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PRIHLÁSIŤ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45BEA5C2-19C6-8BF5-5C80-6A17A7F82C65}"/>
              </a:ext>
            </a:extLst>
          </p:cNvPr>
          <p:cNvSpPr/>
          <p:nvPr/>
        </p:nvSpPr>
        <p:spPr>
          <a:xfrm>
            <a:off x="3139440" y="7062952"/>
            <a:ext cx="12178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SA TERAZ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BBD5D2F9-440F-018F-9775-734AE67E70F3}"/>
              </a:ext>
            </a:extLst>
          </p:cNvPr>
          <p:cNvSpPr/>
          <p:nvPr/>
        </p:nvSpPr>
        <p:spPr>
          <a:xfrm>
            <a:off x="3037840" y="6516415"/>
            <a:ext cx="131948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PRIHLÁSIŤ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</TotalTime>
  <Words>32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Patrite v roku 2026 k európskym hlavným. mestám začleňovania a rozmanitosti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30</cp:revision>
  <dcterms:created xsi:type="dcterms:W3CDTF">2025-01-03T15:26:39Z</dcterms:created>
  <dcterms:modified xsi:type="dcterms:W3CDTF">2026-01-19T07:18:59Z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