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1"/>
    <p:restoredTop sz="94807"/>
  </p:normalViewPr>
  <p:slideViewPr>
    <p:cSldViewPr snapToGrid="0">
      <p:cViewPr varScale="1">
        <p:scale>
          <a:sx n="154" d="100"/>
          <a:sy n="154" d="100"/>
        </p:scale>
        <p:origin x="1800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C9CF8AE4-59EC-EA5E-AAE0-0FCA21B9F6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F2EF577-6453-ABC0-C184-409EA1A88B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560ECDDD-D0E7-DE05-C8E1-948ADA9CF9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558B85C-99D9-D3DD-1DD0-239EEF4A97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C2F0366-B1F5-0B02-3971-71909D1DEE9A}"/>
              </a:ext>
            </a:extLst>
          </p:cNvPr>
          <p:cNvSpPr/>
          <p:nvPr/>
        </p:nvSpPr>
        <p:spPr>
          <a:xfrm>
            <a:off x="4547062" y="7559642"/>
            <a:ext cx="165536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SA TERAZ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D3E3803-BD7A-145E-A46E-DA4F6E823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pt-BR" dirty="0" err="1"/>
              <a:t>Patrite</a:t>
            </a:r>
            <a:br>
              <a:rPr lang="pt-BR" dirty="0"/>
            </a:br>
            <a:r>
              <a:rPr lang="pt-BR" dirty="0" err="1"/>
              <a:t>v</a:t>
            </a:r>
            <a:r>
              <a:rPr lang="pt-BR" dirty="0"/>
              <a:t> </a:t>
            </a:r>
            <a:r>
              <a:rPr lang="pt-BR" dirty="0" err="1"/>
              <a:t>roku</a:t>
            </a:r>
            <a:r>
              <a:rPr lang="pt-BR" dirty="0"/>
              <a:t> 2026</a:t>
            </a:r>
            <a:br>
              <a:rPr lang="pt-BR" dirty="0"/>
            </a:br>
            <a:r>
              <a:rPr lang="pt-BR" dirty="0" err="1"/>
              <a:t>k</a:t>
            </a:r>
            <a:r>
              <a:rPr lang="pt-BR" dirty="0"/>
              <a:t> </a:t>
            </a:r>
            <a:r>
              <a:rPr lang="pt-BR" dirty="0" err="1"/>
              <a:t>európskym</a:t>
            </a:r>
            <a:r>
              <a:rPr lang="pt-BR" dirty="0"/>
              <a:t> </a:t>
            </a:r>
            <a:r>
              <a:rPr lang="pt-BR" dirty="0" err="1"/>
              <a:t>hlavným</a:t>
            </a:r>
            <a:r>
              <a:rPr lang="pt-BR" dirty="0"/>
              <a:t> </a:t>
            </a:r>
            <a:r>
              <a:rPr lang="pt-BR" dirty="0" err="1"/>
              <a:t>mestám</a:t>
            </a:r>
            <a:r>
              <a:rPr lang="pt-BR" dirty="0"/>
              <a:t> </a:t>
            </a:r>
            <a:r>
              <a:rPr lang="pt-BR" dirty="0" err="1"/>
              <a:t>začleňovania</a:t>
            </a:r>
            <a:br>
              <a:rPr lang="pt-BR" dirty="0"/>
            </a:br>
            <a:r>
              <a:rPr lang="pt-BR" dirty="0"/>
              <a:t>a </a:t>
            </a:r>
            <a:r>
              <a:rPr lang="pt-BR" dirty="0" err="1"/>
              <a:t>rozmanitosti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7078AB5B-8C29-1D38-7C61-1C54C01B198E}"/>
              </a:ext>
            </a:extLst>
          </p:cNvPr>
          <p:cNvSpPr/>
          <p:nvPr/>
        </p:nvSpPr>
        <p:spPr>
          <a:xfrm>
            <a:off x="4372495" y="6844419"/>
            <a:ext cx="182993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PRIHLÁSIŤ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448016B-204B-5678-B236-1758F38333F8}"/>
              </a:ext>
            </a:extLst>
          </p:cNvPr>
          <p:cNvSpPr/>
          <p:nvPr/>
        </p:nvSpPr>
        <p:spPr>
          <a:xfrm>
            <a:off x="4547062" y="7559642"/>
            <a:ext cx="165536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SA TERAZ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1ECB3AB-7725-2D4F-D371-34852269136F}"/>
              </a:ext>
            </a:extLst>
          </p:cNvPr>
          <p:cNvSpPr/>
          <p:nvPr/>
        </p:nvSpPr>
        <p:spPr>
          <a:xfrm>
            <a:off x="4372495" y="6844419"/>
            <a:ext cx="182993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PRIHLÁSIŤ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0C05C20-BB21-0B1D-A7ED-16454F30C6B1}"/>
              </a:ext>
            </a:extLst>
          </p:cNvPr>
          <p:cNvSpPr/>
          <p:nvPr/>
        </p:nvSpPr>
        <p:spPr>
          <a:xfrm>
            <a:off x="4547062" y="7559642"/>
            <a:ext cx="165536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SA TERAZ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340E682A-22F4-01DF-F98C-2A4405DFF329}"/>
              </a:ext>
            </a:extLst>
          </p:cNvPr>
          <p:cNvSpPr/>
          <p:nvPr/>
        </p:nvSpPr>
        <p:spPr>
          <a:xfrm>
            <a:off x="4372495" y="6844419"/>
            <a:ext cx="182993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PRIHLÁSIŤ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</TotalTime>
  <Words>31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Patrite v roku 2026 k európskym hlavným mestám začleňovania a rozmanitosti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42</cp:revision>
  <dcterms:created xsi:type="dcterms:W3CDTF">2025-01-03T15:26:39Z</dcterms:created>
  <dcterms:modified xsi:type="dcterms:W3CDTF">2026-01-18T22:48:57Z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