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48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F09F287A-DCCF-940E-C65D-1F2A6704E2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A5D300B-7608-7A85-5201-196B57BF47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D1F4AEB-D47D-F3B0-4ECA-4AB73E6B1F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4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CF58404E-8777-2671-511A-0B29EE671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pt-BR" dirty="0" err="1"/>
              <a:t>Bodite</a:t>
            </a:r>
            <a:r>
              <a:rPr lang="pt-BR" dirty="0"/>
              <a:t> </a:t>
            </a:r>
            <a:r>
              <a:rPr lang="pt-BR" dirty="0" err="1"/>
              <a:t>med</a:t>
            </a:r>
            <a:r>
              <a:rPr lang="pt-BR" dirty="0"/>
              <a:t> </a:t>
            </a:r>
            <a:r>
              <a:rPr lang="pt-BR" dirty="0" err="1"/>
              <a:t>evropskimi</a:t>
            </a:r>
            <a:r>
              <a:rPr lang="pt-BR" dirty="0"/>
              <a:t> </a:t>
            </a:r>
            <a:r>
              <a:rPr lang="pt-BR" dirty="0" err="1"/>
              <a:t>prestolnicami</a:t>
            </a:r>
            <a:r>
              <a:rPr lang="pt-BR" dirty="0"/>
              <a:t> </a:t>
            </a:r>
            <a:r>
              <a:rPr lang="pt-BR" dirty="0" err="1"/>
              <a:t>vključevanja</a:t>
            </a:r>
            <a:br>
              <a:rPr lang="pt-BR" dirty="0"/>
            </a:br>
            <a:r>
              <a:rPr lang="pt-BR" dirty="0"/>
              <a:t>in </a:t>
            </a:r>
            <a:r>
              <a:rPr lang="pt-BR" dirty="0" err="1"/>
              <a:t>raznolikosti</a:t>
            </a:r>
            <a:r>
              <a:rPr lang="pt-BR" dirty="0"/>
              <a:t> </a:t>
            </a:r>
            <a:r>
              <a:rPr lang="pt-BR" dirty="0" err="1"/>
              <a:t>za</a:t>
            </a:r>
            <a:r>
              <a:rPr lang="pt-BR" dirty="0"/>
              <a:t> leto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291840" y="7062952"/>
            <a:ext cx="10654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SE ZDAJ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D1D97FF-6673-AC69-25A1-43D838D1451B}"/>
              </a:ext>
            </a:extLst>
          </p:cNvPr>
          <p:cNvSpPr/>
          <p:nvPr/>
        </p:nvSpPr>
        <p:spPr>
          <a:xfrm>
            <a:off x="3129280" y="6516415"/>
            <a:ext cx="12280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PRIJAVITE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BF3A0541-F953-EC71-7061-19AEAEDAA33F}"/>
              </a:ext>
            </a:extLst>
          </p:cNvPr>
          <p:cNvSpPr/>
          <p:nvPr/>
        </p:nvSpPr>
        <p:spPr>
          <a:xfrm>
            <a:off x="3291840" y="7062952"/>
            <a:ext cx="10654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SE ZDAJ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EBE543BB-4B4C-C85E-CDB7-639FC94A4003}"/>
              </a:ext>
            </a:extLst>
          </p:cNvPr>
          <p:cNvSpPr/>
          <p:nvPr/>
        </p:nvSpPr>
        <p:spPr>
          <a:xfrm>
            <a:off x="3129280" y="6516415"/>
            <a:ext cx="12280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PRIJAVITE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0A9416DA-6E07-484B-F5D1-913BD63FB8BB}"/>
              </a:ext>
            </a:extLst>
          </p:cNvPr>
          <p:cNvSpPr/>
          <p:nvPr/>
        </p:nvSpPr>
        <p:spPr>
          <a:xfrm>
            <a:off x="3291840" y="7062952"/>
            <a:ext cx="10654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SE ZDAJ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84DF1E24-B48A-8CBF-4E66-C5D44165294C}"/>
              </a:ext>
            </a:extLst>
          </p:cNvPr>
          <p:cNvSpPr/>
          <p:nvPr/>
        </p:nvSpPr>
        <p:spPr>
          <a:xfrm>
            <a:off x="3129280" y="6516415"/>
            <a:ext cx="12280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PRIJAVITE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545</TotalTime>
  <Words>28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Bodite med evropskimi prestolnicami vključevanja in raznolikosti za leto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31</cp:revision>
  <dcterms:created xsi:type="dcterms:W3CDTF">2025-01-03T15:26:39Z</dcterms:created>
  <dcterms:modified xsi:type="dcterms:W3CDTF">2026-01-19T07:20:55Z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