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notesMasterIdLst>
    <p:notesMasterId r:id="rId8"/>
  </p:notes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61"/>
    <p:restoredTop sz="94807"/>
  </p:normalViewPr>
  <p:slideViewPr>
    <p:cSldViewPr snapToGrid="0">
      <p:cViewPr varScale="1">
        <p:scale>
          <a:sx n="154" d="100"/>
          <a:sy n="154" d="100"/>
        </p:scale>
        <p:origin x="1800" y="200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72205-198D-4240-8EF9-1D52A51C4F47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A17FA-295E-E04B-B100-03D1F508A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133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A17FA-295E-E04B-B100-03D1F508A4D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335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E6C177AB-1B6F-C225-6801-5E5A75F46B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E3FD7451-A5B1-EABC-0A31-B18DD7607A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3AE4178F-4949-3910-D358-987F5C2747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849AA80E-1988-F46F-6597-15917DD421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9C2F0366-B1F5-0B02-3971-71909D1DEE9A}"/>
              </a:ext>
            </a:extLst>
          </p:cNvPr>
          <p:cNvSpPr/>
          <p:nvPr/>
        </p:nvSpPr>
        <p:spPr>
          <a:xfrm>
            <a:off x="4763193" y="7559642"/>
            <a:ext cx="1439236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600" b="1" dirty="0">
                <a:solidFill>
                  <a:srgbClr val="F27FFF"/>
                </a:solidFill>
              </a:rPr>
              <a:t>SE ZDAJ</a:t>
            </a:r>
            <a:endParaRPr lang="fr-FR" sz="2600" dirty="0">
              <a:solidFill>
                <a:srgbClr val="F27FFF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D3E3803-BD7A-145E-A46E-DA4F6E8237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pt-BR" dirty="0" err="1"/>
              <a:t>Bodite</a:t>
            </a:r>
            <a:r>
              <a:rPr lang="pt-BR" dirty="0"/>
              <a:t> </a:t>
            </a:r>
            <a:r>
              <a:rPr lang="pt-BR" dirty="0" err="1"/>
              <a:t>med</a:t>
            </a:r>
            <a:r>
              <a:rPr lang="pt-BR" dirty="0"/>
              <a:t> </a:t>
            </a:r>
            <a:r>
              <a:rPr lang="pt-BR" dirty="0" err="1"/>
              <a:t>evropskimi</a:t>
            </a:r>
            <a:r>
              <a:rPr lang="pt-BR" dirty="0"/>
              <a:t> </a:t>
            </a:r>
            <a:r>
              <a:rPr lang="pt-BR" dirty="0" err="1"/>
              <a:t>prestolnicami</a:t>
            </a:r>
            <a:r>
              <a:rPr lang="pt-BR" dirty="0"/>
              <a:t> </a:t>
            </a:r>
            <a:r>
              <a:rPr lang="pt-BR" dirty="0" err="1"/>
              <a:t>vključevanja</a:t>
            </a:r>
            <a:br>
              <a:rPr lang="pt-BR" dirty="0"/>
            </a:br>
            <a:r>
              <a:rPr lang="pt-BR" dirty="0"/>
              <a:t>in </a:t>
            </a:r>
            <a:r>
              <a:rPr lang="pt-BR" dirty="0" err="1"/>
              <a:t>raznolikosti</a:t>
            </a:r>
            <a:br>
              <a:rPr lang="pt-BR" dirty="0"/>
            </a:br>
            <a:r>
              <a:rPr lang="pt-BR" dirty="0" err="1"/>
              <a:t>za</a:t>
            </a:r>
            <a:r>
              <a:rPr lang="pt-BR" dirty="0"/>
              <a:t> leto 2026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7078AB5B-8C29-1D38-7C61-1C54C01B198E}"/>
              </a:ext>
            </a:extLst>
          </p:cNvPr>
          <p:cNvSpPr/>
          <p:nvPr/>
        </p:nvSpPr>
        <p:spPr>
          <a:xfrm>
            <a:off x="4488873" y="6844419"/>
            <a:ext cx="1713555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PRIJAVITE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0159AD60-2491-8E3E-4CF3-2C3C4E7BD4D4}"/>
              </a:ext>
            </a:extLst>
          </p:cNvPr>
          <p:cNvSpPr/>
          <p:nvPr/>
        </p:nvSpPr>
        <p:spPr>
          <a:xfrm>
            <a:off x="4763193" y="7559642"/>
            <a:ext cx="1439236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600" b="1" dirty="0">
                <a:solidFill>
                  <a:srgbClr val="F27FFF"/>
                </a:solidFill>
              </a:rPr>
              <a:t>SE ZDAJ</a:t>
            </a:r>
            <a:endParaRPr lang="fr-FR" sz="2600" dirty="0">
              <a:solidFill>
                <a:srgbClr val="F27FFF"/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FE415A8F-1131-869D-808E-5DAE9219850C}"/>
              </a:ext>
            </a:extLst>
          </p:cNvPr>
          <p:cNvSpPr/>
          <p:nvPr/>
        </p:nvSpPr>
        <p:spPr>
          <a:xfrm>
            <a:off x="4488873" y="6844419"/>
            <a:ext cx="1713555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PRIJAVITE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A7475ABA-6FB6-A4EF-5E9D-F568C69895A7}"/>
              </a:ext>
            </a:extLst>
          </p:cNvPr>
          <p:cNvSpPr/>
          <p:nvPr/>
        </p:nvSpPr>
        <p:spPr>
          <a:xfrm>
            <a:off x="4763193" y="7559642"/>
            <a:ext cx="1439236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600" b="1" dirty="0">
                <a:solidFill>
                  <a:srgbClr val="F27FFF"/>
                </a:solidFill>
              </a:rPr>
              <a:t>SE ZDAJ</a:t>
            </a:r>
            <a:endParaRPr lang="fr-FR" sz="2600" dirty="0">
              <a:solidFill>
                <a:srgbClr val="F27FFF"/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7A9307B6-EC20-AAA6-63A8-5AA3FC086A13}"/>
              </a:ext>
            </a:extLst>
          </p:cNvPr>
          <p:cNvSpPr/>
          <p:nvPr/>
        </p:nvSpPr>
        <p:spPr>
          <a:xfrm>
            <a:off x="4488873" y="6844419"/>
            <a:ext cx="1713555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PRIJAVITE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384</TotalTime>
  <Words>30</Words>
  <Application>Microsoft Macintosh PowerPoint</Application>
  <PresentationFormat>Personnalisé</PresentationFormat>
  <Paragraphs>10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Bodite med evropskimi prestolnicami vključevanja in raznolikosti za leto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43</cp:revision>
  <dcterms:created xsi:type="dcterms:W3CDTF">2025-01-03T15:26:39Z</dcterms:created>
  <dcterms:modified xsi:type="dcterms:W3CDTF">2026-01-18T22:51:06Z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