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handoutMasterIdLst>
    <p:handoutMasterId r:id="rId8"/>
  </p:handout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24"/>
    <p:restoredTop sz="94672"/>
  </p:normalViewPr>
  <p:slideViewPr>
    <p:cSldViewPr snapToGrid="0">
      <p:cViewPr>
        <p:scale>
          <a:sx n="126" d="100"/>
          <a:sy n="126" d="100"/>
        </p:scale>
        <p:origin x="3824" y="144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30" d="100"/>
          <a:sy n="130" d="100"/>
        </p:scale>
        <p:origin x="43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A93DA9F-092F-ED99-F869-9055491B80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086738F-640C-F56D-46C8-8C7009CC7E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A02E5-0F6C-AE4C-9495-5850120A03E7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4565914-D411-58CD-FC71-F534A645CA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FB522C-FD8D-AD91-8712-94B46EF9FF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64622-F06E-7F4A-89E4-F20B40B385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2813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age 41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D33D96D7-68A9-675F-56A0-6C0F8CBD68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 44" descr="Une image contenant capture d’écran, texte, Graphique, Rectangle&#10;&#10;Le contenu généré par l’IA peut être incorrect.">
            <a:extLst>
              <a:ext uri="{FF2B5EF4-FFF2-40B4-BE49-F238E27FC236}">
                <a16:creationId xmlns:a16="http://schemas.microsoft.com/office/drawing/2014/main" id="{EB7BCF55-F265-773A-19F0-20399007A5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 44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FFC1D9FA-44C0-22B8-26D4-28E603DEE6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age 46" descr="Une image contenant capture d’écran, texte, Caractère coloré, Graphique&#10;&#10;Le contenu généré par l’IA peut être incorrect.">
            <a:extLst>
              <a:ext uri="{FF2B5EF4-FFF2-40B4-BE49-F238E27FC236}">
                <a16:creationId xmlns:a16="http://schemas.microsoft.com/office/drawing/2014/main" id="{0E6D66E5-A171-C5DA-4CF0-21CBD78D05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 err="1"/>
              <a:t>Bli</a:t>
            </a:r>
            <a:r>
              <a:rPr lang="fr-FR" dirty="0"/>
              <a:t> en av de </a:t>
            </a:r>
            <a:r>
              <a:rPr lang="fr-FR" dirty="0" err="1"/>
              <a:t>europeiska</a:t>
            </a:r>
            <a:r>
              <a:rPr lang="fr-FR" dirty="0"/>
              <a:t> </a:t>
            </a:r>
            <a:r>
              <a:rPr lang="fr-FR" dirty="0" err="1"/>
              <a:t>huvudstäderna</a:t>
            </a:r>
            <a:r>
              <a:rPr lang="fr-FR" dirty="0"/>
              <a:t> </a:t>
            </a:r>
            <a:r>
              <a:rPr lang="fr-FR" dirty="0" err="1"/>
              <a:t>för</a:t>
            </a:r>
            <a:r>
              <a:rPr lang="fr-FR" dirty="0"/>
              <a:t> </a:t>
            </a:r>
            <a:r>
              <a:rPr lang="fr-FR" dirty="0" err="1"/>
              <a:t>inkludering</a:t>
            </a:r>
            <a:r>
              <a:rPr lang="fr-FR" dirty="0"/>
              <a:t> </a:t>
            </a:r>
            <a:r>
              <a:rPr lang="fr-FR" dirty="0" err="1"/>
              <a:t>och</a:t>
            </a:r>
            <a:r>
              <a:rPr lang="fr-FR" dirty="0"/>
              <a:t> </a:t>
            </a:r>
            <a:r>
              <a:rPr lang="fr-FR" dirty="0" err="1"/>
              <a:t>mångfald</a:t>
            </a:r>
            <a:r>
              <a:rPr lang="fr-FR" dirty="0"/>
              <a:t> 2026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3007360" y="7062952"/>
            <a:ext cx="134996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ANSÖK NU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AC0F587D-1D64-53D6-DE5D-994F3798EC10}"/>
              </a:ext>
            </a:extLst>
          </p:cNvPr>
          <p:cNvSpPr/>
          <p:nvPr/>
        </p:nvSpPr>
        <p:spPr>
          <a:xfrm>
            <a:off x="3007360" y="7062952"/>
            <a:ext cx="134996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ANSÖK NU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355C39DE-9F91-846F-4275-A5D5E5319FF2}"/>
              </a:ext>
            </a:extLst>
          </p:cNvPr>
          <p:cNvSpPr/>
          <p:nvPr/>
        </p:nvSpPr>
        <p:spPr>
          <a:xfrm>
            <a:off x="3007360" y="7062952"/>
            <a:ext cx="134996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ANSÖK NU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547</TotalTime>
  <Words>25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Bli en av de europeiska huvudstäderna för inkludering och mångfald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32</cp:revision>
  <dcterms:created xsi:type="dcterms:W3CDTF">2025-01-03T15:26:39Z</dcterms:created>
  <dcterms:modified xsi:type="dcterms:W3CDTF">2026-01-19T07:22:36Z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