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notesMasterIdLst>
    <p:notesMasterId r:id="rId8"/>
  </p:notesMasterIdLst>
  <p:sldIdLst>
    <p:sldId id="257" r:id="rId5"/>
    <p:sldId id="258" r:id="rId6"/>
    <p:sldId id="259" r:id="rId7"/>
  </p:sldIdLst>
  <p:sldSz cx="71993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02" userDrawn="1">
          <p15:clr>
            <a:srgbClr val="A4A3A4"/>
          </p15:clr>
        </p15:guide>
        <p15:guide id="2" pos="2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7FFF"/>
    <a:srgbClr val="FF9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61"/>
    <p:restoredTop sz="94807"/>
  </p:normalViewPr>
  <p:slideViewPr>
    <p:cSldViewPr snapToGrid="0">
      <p:cViewPr varScale="1">
        <p:scale>
          <a:sx n="154" d="100"/>
          <a:sy n="154" d="100"/>
        </p:scale>
        <p:origin x="1800" y="200"/>
      </p:cViewPr>
      <p:guideLst>
        <p:guide orient="horz" pos="5102"/>
        <p:guide pos="2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72205-198D-4240-8EF9-1D52A51C4F47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A17FA-295E-E04B-B100-03D1F508A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133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A17FA-295E-E04B-B100-03D1F508A4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33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Une image contenant texte, Police, capture d’écran, graphisme&#10;&#10;Le contenu généré par l’IA peut être incorrect.">
            <a:extLst>
              <a:ext uri="{FF2B5EF4-FFF2-40B4-BE49-F238E27FC236}">
                <a16:creationId xmlns:a16="http://schemas.microsoft.com/office/drawing/2014/main" id="{3CDCBEF4-2E53-27CF-CBDD-798D67C9E6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72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6F535C0F-323B-1793-21A6-26FEDA0F49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054BB5A-24E5-9050-3A48-D239391707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32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>
          <p15:clr>
            <a:srgbClr val="FBAE40"/>
          </p15:clr>
        </p15:guide>
        <p15:guide id="2" pos="22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193CC9ED-028E-2812-27E1-4DEDB6CA9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4A89F9C-D5CD-1ABE-FF0C-B3FC27DB2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196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texte, capture d’écran, Graphique, graphisme&#10;&#10;Le contenu généré par l’IA peut être incorrect.">
            <a:extLst>
              <a:ext uri="{FF2B5EF4-FFF2-40B4-BE49-F238E27FC236}">
                <a16:creationId xmlns:a16="http://schemas.microsoft.com/office/drawing/2014/main" id="{77D98636-9532-048C-A1CC-590CA9F05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31"/>
            <a:ext cx="7199313" cy="899247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2115AA8-C787-2E65-6397-D768E9262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 anchor="ctr" anchorCtr="0">
            <a:normAutofit/>
          </a:bodyPr>
          <a:lstStyle>
            <a:lvl1pPr algn="ctr">
              <a:lnSpc>
                <a:spcPts val="6640"/>
              </a:lnSpc>
              <a:defRPr sz="6400" b="0" i="0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52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5" userDrawn="1">
          <p15:clr>
            <a:srgbClr val="FBAE40"/>
          </p15:clr>
        </p15:guide>
        <p15:guide id="2" pos="22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479144"/>
            <a:ext cx="6209407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2395710"/>
            <a:ext cx="6209407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4E728-44B4-F641-8BBD-B5AEA3BACFE1}" type="datetimeFigureOut">
              <a:rPr lang="fr-FR" smtClean="0"/>
              <a:t>19/01/2026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8341240"/>
            <a:ext cx="242976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8341240"/>
            <a:ext cx="161984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92B809-2A4F-B149-9791-F8C5E996E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35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68" r:id="rId3"/>
    <p:sldLayoutId id="2147483669" r:id="rId4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2F0366-B1F5-0B02-3971-71909D1DEE9A}"/>
              </a:ext>
            </a:extLst>
          </p:cNvPr>
          <p:cNvSpPr/>
          <p:nvPr/>
        </p:nvSpPr>
        <p:spPr>
          <a:xfrm>
            <a:off x="4314306" y="7559642"/>
            <a:ext cx="188812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ANSÖK NU</a:t>
            </a:r>
            <a:endParaRPr lang="fr-FR" sz="2600" dirty="0">
              <a:solidFill>
                <a:srgbClr val="F27FFF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D3E3803-BD7A-145E-A46E-DA4F6E8237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07870"/>
            <a:ext cx="6119416" cy="5645731"/>
          </a:xfrm>
        </p:spPr>
        <p:txBody>
          <a:bodyPr>
            <a:noAutofit/>
          </a:bodyPr>
          <a:lstStyle/>
          <a:p>
            <a:r>
              <a:rPr lang="fr-FR" dirty="0" err="1"/>
              <a:t>Bli</a:t>
            </a:r>
            <a:r>
              <a:rPr lang="fr-FR" dirty="0"/>
              <a:t> en av de </a:t>
            </a:r>
            <a:r>
              <a:rPr lang="fr-FR" dirty="0" err="1"/>
              <a:t>europeiska</a:t>
            </a:r>
            <a:r>
              <a:rPr lang="fr-FR" dirty="0"/>
              <a:t> </a:t>
            </a:r>
            <a:r>
              <a:rPr lang="fr-FR" dirty="0" err="1"/>
              <a:t>huvudstäderna</a:t>
            </a:r>
            <a:br>
              <a:rPr lang="fr-FR" dirty="0"/>
            </a:br>
            <a:r>
              <a:rPr lang="fr-FR" dirty="0" err="1"/>
              <a:t>för</a:t>
            </a:r>
            <a:r>
              <a:rPr lang="fr-FR" dirty="0"/>
              <a:t> </a:t>
            </a:r>
            <a:r>
              <a:rPr lang="fr-FR" dirty="0" err="1"/>
              <a:t>inkludering</a:t>
            </a:r>
            <a:r>
              <a:rPr lang="fr-FR" dirty="0"/>
              <a:t> </a:t>
            </a:r>
            <a:r>
              <a:rPr lang="fr-FR" dirty="0" err="1"/>
              <a:t>och</a:t>
            </a:r>
            <a:r>
              <a:rPr lang="fr-FR" dirty="0"/>
              <a:t> </a:t>
            </a:r>
            <a:r>
              <a:rPr lang="fr-FR" dirty="0" err="1"/>
              <a:t>mångfald</a:t>
            </a:r>
            <a:r>
              <a:rPr lang="fr-FR" dirty="0"/>
              <a:t> 2026</a:t>
            </a:r>
          </a:p>
        </p:txBody>
      </p:sp>
    </p:spTree>
    <p:extLst>
      <p:ext uri="{BB962C8B-B14F-4D97-AF65-F5344CB8AC3E}">
        <p14:creationId xmlns:p14="http://schemas.microsoft.com/office/powerpoint/2010/main" val="2933529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46A1AF-72B3-6D91-955D-DABBCDF71C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E24DAFA-29E5-3048-BAF0-EFFBF36A840E}"/>
              </a:ext>
            </a:extLst>
          </p:cNvPr>
          <p:cNvSpPr/>
          <p:nvPr/>
        </p:nvSpPr>
        <p:spPr>
          <a:xfrm>
            <a:off x="4314306" y="7559642"/>
            <a:ext cx="188812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ANSÖK NU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86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2">
            <a:extLst>
              <a:ext uri="{FF2B5EF4-FFF2-40B4-BE49-F238E27FC236}">
                <a16:creationId xmlns:a16="http://schemas.microsoft.com/office/drawing/2014/main" id="{8E079893-4663-3244-DDB2-7BBA066EC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950" y="983670"/>
            <a:ext cx="6119416" cy="4970676"/>
          </a:xfrm>
        </p:spPr>
        <p:txBody>
          <a:bodyPr>
            <a:normAutofit/>
          </a:bodyPr>
          <a:lstStyle/>
          <a:p>
            <a:pPr>
              <a:lnSpc>
                <a:spcPts val="6640"/>
              </a:lnSpc>
            </a:pPr>
            <a:r>
              <a:rPr lang="fr-FR" sz="6400" dirty="0"/>
              <a:t>Type </a:t>
            </a:r>
            <a:r>
              <a:rPr lang="fr-FR" sz="6400" dirty="0" err="1"/>
              <a:t>your</a:t>
            </a:r>
            <a:r>
              <a:rPr lang="fr-FR" sz="6400" dirty="0"/>
              <a:t> message </a:t>
            </a:r>
            <a:r>
              <a:rPr lang="fr-FR" sz="6400" dirty="0" err="1"/>
              <a:t>here</a:t>
            </a:r>
            <a:endParaRPr lang="fr-FR" sz="6400" dirty="0"/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C31B11B-8A84-3506-B949-BA36FB58024F}"/>
              </a:ext>
            </a:extLst>
          </p:cNvPr>
          <p:cNvSpPr/>
          <p:nvPr/>
        </p:nvSpPr>
        <p:spPr>
          <a:xfrm>
            <a:off x="4314306" y="7559642"/>
            <a:ext cx="1888124" cy="434905"/>
          </a:xfrm>
          <a:prstGeom prst="roundRect">
            <a:avLst/>
          </a:prstGeom>
          <a:solidFill>
            <a:schemeClr val="bg1"/>
          </a:solidFill>
          <a:ln w="1905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00" b="1" dirty="0">
                <a:solidFill>
                  <a:srgbClr val="F27FFF"/>
                </a:solidFill>
              </a:rPr>
              <a:t>ANSÖK NU</a:t>
            </a:r>
            <a:endParaRPr lang="fr-FR" sz="2600" dirty="0">
              <a:solidFill>
                <a:srgbClr val="F27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0292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34AE12C887D479C1DC76E4FC673A6" ma:contentTypeVersion="17" ma:contentTypeDescription="Crée un document." ma:contentTypeScope="" ma:versionID="7956a7b802dc39661ab51981be171a05">
  <xsd:schema xmlns:xsd="http://www.w3.org/2001/XMLSchema" xmlns:xs="http://www.w3.org/2001/XMLSchema" xmlns:p="http://schemas.microsoft.com/office/2006/metadata/properties" xmlns:ns2="7d1b97a8-51d8-406d-8036-119157ac06a7" xmlns:ns3="31207b1c-59ce-4594-a7ff-c92a97d12621" targetNamespace="http://schemas.microsoft.com/office/2006/metadata/properties" ma:root="true" ma:fieldsID="3eda197f2e18216ba7ca07270d4cded9" ns2:_="" ns3:_="">
    <xsd:import namespace="7d1b97a8-51d8-406d-8036-119157ac06a7"/>
    <xsd:import namespace="31207b1c-59ce-4594-a7ff-c92a97d1262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1b97a8-51d8-406d-8036-119157ac0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dd710c1b-8059-4a3c-8834-d12249fa78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207b1c-59ce-4594-a7ff-c92a97d12621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d1b97a8-51d8-406d-8036-119157ac06a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F8DFE08-5F2B-4484-AF06-584C14A61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95ADA1-3A6F-4B32-A048-69916CC975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1b97a8-51d8-406d-8036-119157ac06a7"/>
    <ds:schemaRef ds:uri="31207b1c-59ce-4594-a7ff-c92a97d1262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E2092D0-C03D-4227-8597-A11410CE28D2}">
  <ds:schemaRefs>
    <ds:schemaRef ds:uri="31207b1c-59ce-4594-a7ff-c92a97d12621"/>
    <ds:schemaRef ds:uri="7d1b97a8-51d8-406d-8036-119157ac06a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27</Words>
  <Application>Microsoft Macintosh PowerPoint</Application>
  <PresentationFormat>Personnalisé</PresentationFormat>
  <Paragraphs>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Garamond</vt:lpstr>
      <vt:lpstr>Thème Office</vt:lpstr>
      <vt:lpstr>Bli en av de europeiska huvudstäderna för inkludering och mångfald 2026</vt:lpstr>
      <vt:lpstr>Type your message here</vt:lpstr>
      <vt:lpstr>Type your message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Steffen Fredholm</dc:creator>
  <cp:lastModifiedBy>Marion Leroux</cp:lastModifiedBy>
  <cp:revision>44</cp:revision>
  <dcterms:created xsi:type="dcterms:W3CDTF">2025-01-03T15:26:39Z</dcterms:created>
  <dcterms:modified xsi:type="dcterms:W3CDTF">2026-01-18T22:52:43Z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0x01010068934AE12C887D479C1DC76E4FC673A6</vt:lpwstr>
  </property>
  <property fmtid="{D5CDD505-2E9C-101B-9397-08002B2CF9AE}" pid="3" name="MediaServiceImageTags">
    <vt:lpwstr/>
  </property>
</Properties>
</file>