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F52450-1AEE-15E3-5FF4-65F7E403788B}" v="9" dt="2025-03-26T08:47:54.4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8"/>
    <p:restoredTop sz="94690"/>
  </p:normalViewPr>
  <p:slideViewPr>
    <p:cSldViewPr snapToGrid="0">
      <p:cViewPr varScale="1">
        <p:scale>
          <a:sx n="83" d="100"/>
          <a:sy n="83" d="100"/>
        </p:scale>
        <p:origin x="3200" y="208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18854B72-F3A6-8083-61F4-7E70E5BBC8DA}"/>
    <pc:docChg chg="modSld">
      <pc:chgData name="" userId="" providerId="" clId="Web-{18854B72-F3A6-8083-61F4-7E70E5BBC8DA}" dt="2025-03-21T15:01:35.411" v="0"/>
      <pc:docMkLst>
        <pc:docMk/>
      </pc:docMkLst>
      <pc:sldChg chg="delSp">
        <pc:chgData name="" userId="" providerId="" clId="Web-{18854B72-F3A6-8083-61F4-7E70E5BBC8DA}" dt="2025-03-21T15:01:35.411" v="0"/>
        <pc:sldMkLst>
          <pc:docMk/>
          <pc:sldMk cId="4167866793" sldId="258"/>
        </pc:sldMkLst>
        <pc:picChg chg="del">
          <ac:chgData name="" userId="" providerId="" clId="Web-{18854B72-F3A6-8083-61F4-7E70E5BBC8DA}" dt="2025-03-21T15:01:35.411" v="0"/>
          <ac:picMkLst>
            <pc:docMk/>
            <pc:sldMk cId="4167866793" sldId="258"/>
            <ac:picMk id="5" creationId="{354DEEA5-019E-3312-2E88-E8D5A436FFE6}"/>
          </ac:picMkLst>
        </pc:picChg>
      </pc:sldChg>
    </pc:docChg>
  </pc:docChgLst>
  <pc:docChgLst>
    <pc:chgData clId="Web-{56F52450-1AEE-15E3-5FF4-65F7E403788B}"/>
    <pc:docChg chg="modSld">
      <pc:chgData name="" userId="" providerId="" clId="Web-{56F52450-1AEE-15E3-5FF4-65F7E403788B}" dt="2025-03-26T08:47:29.626" v="0"/>
      <pc:docMkLst>
        <pc:docMk/>
      </pc:docMkLst>
      <pc:sldChg chg="delSp">
        <pc:chgData name="" userId="" providerId="" clId="Web-{56F52450-1AEE-15E3-5FF4-65F7E403788B}" dt="2025-03-26T08:47:29.626" v="0"/>
        <pc:sldMkLst>
          <pc:docMk/>
          <pc:sldMk cId="4167866793" sldId="258"/>
        </pc:sldMkLst>
        <pc:picChg chg="del">
          <ac:chgData name="" userId="" providerId="" clId="Web-{56F52450-1AEE-15E3-5FF4-65F7E403788B}" dt="2025-03-26T08:47:29.626" v="0"/>
          <ac:picMkLst>
            <pc:docMk/>
            <pc:sldMk cId="4167866793" sldId="258"/>
            <ac:picMk id="3" creationId="{10D859E0-B5EE-D901-DCCD-6FA564F5F84E}"/>
          </ac:picMkLst>
        </pc:picChg>
      </pc:sldChg>
    </pc:docChg>
  </pc:docChgLst>
  <pc:docChgLst>
    <pc:chgData name="Cécilia Rédei" userId="S::credei@vo-europe.eu::3315f6d3-7770-4118-8f15-72dae4a17ea6" providerId="AD" clId="Web-{56F52450-1AEE-15E3-5FF4-65F7E403788B}"/>
    <pc:docChg chg="modSld">
      <pc:chgData name="Cécilia Rédei" userId="S::credei@vo-europe.eu::3315f6d3-7770-4118-8f15-72dae4a17ea6" providerId="AD" clId="Web-{56F52450-1AEE-15E3-5FF4-65F7E403788B}" dt="2025-03-26T08:47:54.424" v="7" actId="1076"/>
      <pc:docMkLst>
        <pc:docMk/>
      </pc:docMkLst>
      <pc:sldChg chg="addSp modSp">
        <pc:chgData name="Cécilia Rédei" userId="S::credei@vo-europe.eu::3315f6d3-7770-4118-8f15-72dae4a17ea6" providerId="AD" clId="Web-{56F52450-1AEE-15E3-5FF4-65F7E403788B}" dt="2025-03-26T08:47:38.439" v="1" actId="1076"/>
        <pc:sldMkLst>
          <pc:docMk/>
          <pc:sldMk cId="4167866793" sldId="258"/>
        </pc:sldMkLst>
        <pc:picChg chg="add mod">
          <ac:chgData name="Cécilia Rédei" userId="S::credei@vo-europe.eu::3315f6d3-7770-4118-8f15-72dae4a17ea6" providerId="AD" clId="Web-{56F52450-1AEE-15E3-5FF4-65F7E403788B}" dt="2025-03-26T08:47:38.439" v="1" actId="1076"/>
          <ac:picMkLst>
            <pc:docMk/>
            <pc:sldMk cId="4167866793" sldId="258"/>
            <ac:picMk id="5" creationId="{6FF42873-5D74-0127-2BED-7CAC65D72594}"/>
          </ac:picMkLst>
        </pc:picChg>
      </pc:sldChg>
      <pc:sldChg chg="addSp delSp modSp">
        <pc:chgData name="Cécilia Rédei" userId="S::credei@vo-europe.eu::3315f6d3-7770-4118-8f15-72dae4a17ea6" providerId="AD" clId="Web-{56F52450-1AEE-15E3-5FF4-65F7E403788B}" dt="2025-03-26T08:47:45.549" v="4" actId="1076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56F52450-1AEE-15E3-5FF4-65F7E403788B}" dt="2025-03-26T08:47:40.220" v="2"/>
          <ac:picMkLst>
            <pc:docMk/>
            <pc:sldMk cId="1923140252" sldId="259"/>
            <ac:picMk id="3" creationId="{E69341AE-83A6-0342-5FEA-5BB4D3F79C6B}"/>
          </ac:picMkLst>
        </pc:picChg>
        <pc:picChg chg="add mod">
          <ac:chgData name="Cécilia Rédei" userId="S::credei@vo-europe.eu::3315f6d3-7770-4118-8f15-72dae4a17ea6" providerId="AD" clId="Web-{56F52450-1AEE-15E3-5FF4-65F7E403788B}" dt="2025-03-26T08:47:45.549" v="4" actId="1076"/>
          <ac:picMkLst>
            <pc:docMk/>
            <pc:sldMk cId="1923140252" sldId="259"/>
            <ac:picMk id="5" creationId="{2251C6F5-F413-079A-D767-9964CE20ECA6}"/>
          </ac:picMkLst>
        </pc:picChg>
      </pc:sldChg>
      <pc:sldChg chg="addSp delSp modSp">
        <pc:chgData name="Cécilia Rédei" userId="S::credei@vo-europe.eu::3315f6d3-7770-4118-8f15-72dae4a17ea6" providerId="AD" clId="Web-{56F52450-1AEE-15E3-5FF4-65F7E403788B}" dt="2025-03-26T08:47:54.424" v="7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56F52450-1AEE-15E3-5FF4-65F7E403788B}" dt="2025-03-26T08:47:49.080" v="5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Cécilia Rédei" userId="S::credei@vo-europe.eu::3315f6d3-7770-4118-8f15-72dae4a17ea6" providerId="AD" clId="Web-{56F52450-1AEE-15E3-5FF4-65F7E403788B}" dt="2025-03-26T08:47:54.424" v="7" actId="1076"/>
          <ac:picMkLst>
            <pc:docMk/>
            <pc:sldMk cId="3231041600" sldId="260"/>
            <ac:picMk id="4" creationId="{DEEB7EEA-461E-569D-FD8D-CC01DE7FA8D5}"/>
          </ac:picMkLst>
        </pc:picChg>
      </pc:sldChg>
    </pc:docChg>
  </pc:docChgLst>
  <pc:docChgLst>
    <pc:chgData name="Nathalie Janssen" userId="54ae2bb3-6766-4f7f-aeda-9d87bba03bfe" providerId="ADAL" clId="{E9636CC8-3D6C-F146-A6CE-009E9BC7E457}"/>
    <pc:docChg chg="undo custSel modSld">
      <pc:chgData name="Nathalie Janssen" userId="54ae2bb3-6766-4f7f-aeda-9d87bba03bfe" providerId="ADAL" clId="{E9636CC8-3D6C-F146-A6CE-009E9BC7E457}" dt="2025-03-12T13:48:11.741" v="25" actId="20577"/>
      <pc:docMkLst>
        <pc:docMk/>
      </pc:docMkLst>
      <pc:sldChg chg="modSp mod">
        <pc:chgData name="Nathalie Janssen" userId="54ae2bb3-6766-4f7f-aeda-9d87bba03bfe" providerId="ADAL" clId="{E9636CC8-3D6C-F146-A6CE-009E9BC7E457}" dt="2025-03-12T13:14:46.350" v="7"/>
        <pc:sldMkLst>
          <pc:docMk/>
          <pc:sldMk cId="4167866793" sldId="258"/>
        </pc:sldMkLst>
        <pc:spChg chg="mod">
          <ac:chgData name="Nathalie Janssen" userId="54ae2bb3-6766-4f7f-aeda-9d87bba03bfe" providerId="ADAL" clId="{E9636CC8-3D6C-F146-A6CE-009E9BC7E457}" dt="2025-03-12T13:14:46.350" v="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E9636CC8-3D6C-F146-A6CE-009E9BC7E457}" dt="2025-03-12T13:48:11.741" v="25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E9636CC8-3D6C-F146-A6CE-009E9BC7E457}" dt="2025-03-12T13:48:11.741" v="25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4" creationId="{ADF73C93-76B5-062D-919F-8926C5F31A98}"/>
          </ac:picMkLst>
        </pc:pic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00.103" v="3" actId="27636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E2A2318-001F-954C-8D33-A4F9AFA74CE6}" dt="2025-03-11T20:11:23.767" v="32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</pc:sldChg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  <pc:docChgLst>
    <pc:chgData name="Cécilia Rédei" userId="S::credei@vo-europe.eu::3315f6d3-7770-4118-8f15-72dae4a17ea6" providerId="AD" clId="Web-{18854B72-F3A6-8083-61F4-7E70E5BBC8DA}"/>
    <pc:docChg chg="modSld">
      <pc:chgData name="Cécilia Rédei" userId="S::credei@vo-europe.eu::3315f6d3-7770-4118-8f15-72dae4a17ea6" providerId="AD" clId="Web-{18854B72-F3A6-8083-61F4-7E70E5BBC8DA}" dt="2025-03-21T15:02:23.446" v="9" actId="1076"/>
      <pc:docMkLst>
        <pc:docMk/>
      </pc:docMkLst>
      <pc:sldChg chg="addSp modSp">
        <pc:chgData name="Cécilia Rédei" userId="S::credei@vo-europe.eu::3315f6d3-7770-4118-8f15-72dae4a17ea6" providerId="AD" clId="Web-{18854B72-F3A6-8083-61F4-7E70E5BBC8DA}" dt="2025-03-21T15:01:49.147" v="1" actId="1076"/>
        <pc:sldMkLst>
          <pc:docMk/>
          <pc:sldMk cId="4167866793" sldId="258"/>
        </pc:sldMkLst>
        <pc:picChg chg="add mod">
          <ac:chgData name="Cécilia Rédei" userId="S::credei@vo-europe.eu::3315f6d3-7770-4118-8f15-72dae4a17ea6" providerId="AD" clId="Web-{18854B72-F3A6-8083-61F4-7E70E5BBC8DA}" dt="2025-03-21T15:01:49.147" v="1" actId="1076"/>
          <ac:picMkLst>
            <pc:docMk/>
            <pc:sldMk cId="4167866793" sldId="258"/>
            <ac:picMk id="4" creationId="{4317FB62-A963-4D1A-D1A7-D07A66FA9FB9}"/>
          </ac:picMkLst>
        </pc:picChg>
      </pc:sldChg>
      <pc:sldChg chg="addSp delSp modSp">
        <pc:chgData name="Cécilia Rédei" userId="S::credei@vo-europe.eu::3315f6d3-7770-4118-8f15-72dae4a17ea6" providerId="AD" clId="Web-{18854B72-F3A6-8083-61F4-7E70E5BBC8DA}" dt="2025-03-21T15:02:09.523" v="5" actId="1076"/>
        <pc:sldMkLst>
          <pc:docMk/>
          <pc:sldMk cId="1923140252" sldId="259"/>
        </pc:sldMkLst>
        <pc:picChg chg="add mod">
          <ac:chgData name="Cécilia Rédei" userId="S::credei@vo-europe.eu::3315f6d3-7770-4118-8f15-72dae4a17ea6" providerId="AD" clId="Web-{18854B72-F3A6-8083-61F4-7E70E5BBC8DA}" dt="2025-03-21T15:02:09.523" v="5" actId="1076"/>
          <ac:picMkLst>
            <pc:docMk/>
            <pc:sldMk cId="1923140252" sldId="259"/>
            <ac:picMk id="4" creationId="{04B0E750-C822-9918-D0E1-889278C20ACA}"/>
          </ac:picMkLst>
        </pc:picChg>
        <pc:picChg chg="del">
          <ac:chgData name="Cécilia Rédei" userId="S::credei@vo-europe.eu::3315f6d3-7770-4118-8f15-72dae4a17ea6" providerId="AD" clId="Web-{18854B72-F3A6-8083-61F4-7E70E5BBC8DA}" dt="2025-03-21T15:01:56.866" v="2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">
        <pc:chgData name="Cécilia Rédei" userId="S::credei@vo-europe.eu::3315f6d3-7770-4118-8f15-72dae4a17ea6" providerId="AD" clId="Web-{18854B72-F3A6-8083-61F4-7E70E5BBC8DA}" dt="2025-03-21T15:02:23.446" v="9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18854B72-F3A6-8083-61F4-7E70E5BBC8DA}" dt="2025-03-21T15:02:12.430" v="6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Cécilia Rédei" userId="S::credei@vo-europe.eu::3315f6d3-7770-4118-8f15-72dae4a17ea6" providerId="AD" clId="Web-{18854B72-F3A6-8083-61F4-7E70E5BBC8DA}" dt="2025-03-21T15:02:23.446" v="9" actId="1076"/>
          <ac:picMkLst>
            <pc:docMk/>
            <pc:sldMk cId="3231041600" sldId="260"/>
            <ac:picMk id="5" creationId="{96C09982-17C4-54FA-99AB-4CEE1CC0C67B}"/>
          </ac:picMkLst>
        </pc:pic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az-Cyrl-AZ" sz="6600" dirty="0"/>
              <a:t>Силата е в това, което ни обединява, а не което ни разделя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4317FB62-A963-4D1A-D1A7-D07A66FA9F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118" y="6873222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6FF42873-5D74-0127-2BED-7CAC65D725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758" y="6216324"/>
            <a:ext cx="1656412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nl-BE" sz="6600" dirty="0"/>
              <a:t>B</a:t>
            </a:r>
            <a:r>
              <a:rPr lang="az-Cyrl-AZ" sz="6600" dirty="0"/>
              <a:t>секи глас на работното място е важен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04B0E750-C822-9918-D0E1-889278C20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118" y="6873223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2251C6F5-F413-079A-D767-9964CE20EC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826" y="6216324"/>
            <a:ext cx="1656412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96C09982-17C4-54FA-99AB-4CEE1CC0C6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306" y="6873223"/>
            <a:ext cx="980671" cy="685800"/>
          </a:xfrm>
          <a:prstGeom prst="rect">
            <a:avLst/>
          </a:prstGeom>
        </p:spPr>
      </p:pic>
      <p:pic>
        <p:nvPicPr>
          <p:cNvPr id="4" name="Image 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DEEB7EEA-461E-569D-FD8D-CC01DE7FA8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224" y="6216324"/>
            <a:ext cx="1656412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D7B1FA9-A4DD-4BD8-841B-C7E6AE09E0FC}">
  <ds:schemaRefs>
    <ds:schemaRef ds:uri="http://purl.org/dc/elements/1.1/"/>
    <ds:schemaRef ds:uri="http://purl.org/dc/terms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31207b1c-59ce-4594-a7ff-c92a97d12621"/>
    <ds:schemaRef ds:uri="http://schemas.openxmlformats.org/package/2006/metadata/core-properties"/>
    <ds:schemaRef ds:uri="7d1b97a8-51d8-406d-8036-119157ac06a7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32F880-3B8B-414C-BAB4-398222F6F2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</TotalTime>
  <Words>28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Силата е в това, което ни обединява, а не което ни разделя.</vt:lpstr>
      <vt:lpstr>Bсеки глас на работното място е важен.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21</cp:revision>
  <dcterms:created xsi:type="dcterms:W3CDTF">2025-01-03T15:26:39Z</dcterms:created>
  <dcterms:modified xsi:type="dcterms:W3CDTF">2025-03-26T08:47:57Z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