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9BF013-4157-42F1-966A-BA402D8FC40F}" v="3" dt="2026-03-18T10:52:56.6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90"/>
  </p:normalViewPr>
  <p:slideViewPr>
    <p:cSldViewPr snapToGrid="0">
      <p:cViewPr varScale="1">
        <p:scale>
          <a:sx n="115" d="100"/>
          <a:sy n="115" d="100"/>
        </p:scale>
        <p:origin x="3996" y="120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o Glaude" userId="d8dfdc4a-5f0f-4079-8060-7a512a782b96" providerId="ADAL" clId="{0C0E23EA-3E8B-4007-9724-CA4C3ACBB714}"/>
    <pc:docChg chg="modMainMaster">
      <pc:chgData name="Neo Glaude" userId="d8dfdc4a-5f0f-4079-8060-7a512a782b96" providerId="ADAL" clId="{0C0E23EA-3E8B-4007-9724-CA4C3ACBB714}" dt="2026-03-18T10:52:56.691" v="2" actId="14826"/>
      <pc:docMkLst>
        <pc:docMk/>
      </pc:docMkLst>
      <pc:sldMasterChg chg="modSldLayout">
        <pc:chgData name="Neo Glaude" userId="d8dfdc4a-5f0f-4079-8060-7a512a782b96" providerId="ADAL" clId="{0C0E23EA-3E8B-4007-9724-CA4C3ACBB714}" dt="2026-03-18T10:52:56.691" v="2" actId="14826"/>
        <pc:sldMasterMkLst>
          <pc:docMk/>
          <pc:sldMasterMk cId="840357565" sldId="2147483670"/>
        </pc:sldMasterMkLst>
        <pc:sldLayoutChg chg="modSp">
          <pc:chgData name="Neo Glaude" userId="d8dfdc4a-5f0f-4079-8060-7a512a782b96" providerId="ADAL" clId="{0C0E23EA-3E8B-4007-9724-CA4C3ACBB714}" dt="2026-03-18T10:52:56.691" v="2" actId="14826"/>
          <pc:sldLayoutMkLst>
            <pc:docMk/>
            <pc:sldMasterMk cId="840357565" sldId="2147483670"/>
            <pc:sldLayoutMk cId="3118190513" sldId="2147483684"/>
          </pc:sldLayoutMkLst>
          <pc:picChg chg="mod">
            <ac:chgData name="Neo Glaude" userId="d8dfdc4a-5f0f-4079-8060-7a512a782b96" providerId="ADAL" clId="{0C0E23EA-3E8B-4007-9724-CA4C3ACBB714}" dt="2026-03-18T10:52:56.691" v="2" actId="14826"/>
            <ac:picMkLst>
              <pc:docMk/>
              <pc:sldMasterMk cId="840357565" sldId="2147483670"/>
              <pc:sldLayoutMk cId="3118190513" sldId="2147483684"/>
              <ac:picMk id="4" creationId="{DDF800B8-0264-6BFB-F2BA-A8D031964840}"/>
            </ac:picMkLst>
          </pc:picChg>
        </pc:sldLayoutChg>
      </pc:sldMaster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9"/>
            <a:ext cx="7199312" cy="89991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18/03/2026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az-Cyrl-AZ" sz="8000" dirty="0"/>
              <a:t>Силата е в това, което ни обединява, а не което ни разделя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FA7416FD-FDCD-9647-0BCF-64E49DB10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730" y="7418332"/>
            <a:ext cx="980714" cy="685800"/>
          </a:xfrm>
          <a:prstGeom prst="rect">
            <a:avLst/>
          </a:prstGeom>
        </p:spPr>
      </p:pic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794A4C5-9755-2B1C-86BB-7BE04C9B9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67" y="6765301"/>
            <a:ext cx="1649856" cy="134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nl-BE" sz="8000"/>
              <a:t>B</a:t>
            </a:r>
            <a:r>
              <a:rPr lang="az-Cyrl-AZ" sz="8000"/>
              <a:t>секи глас на работното място е важен</a:t>
            </a:r>
            <a:r>
              <a:rPr lang="fr-FR"/>
              <a:t>.</a:t>
            </a:r>
            <a:endParaRPr lang="fr-FR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B3104992-6C15-CD69-7E01-17F5B321A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730" y="7418332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540958B-AA10-1E04-218E-9CE22B6A8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67" y="6765301"/>
            <a:ext cx="1649856" cy="134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64FD4886-8FF1-C256-1F2B-7D738EB47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730" y="7418332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269174C-D2FA-517C-FF98-28CA63153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67" y="6765301"/>
            <a:ext cx="1649856" cy="134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3EF30E-24C5-4A98-AA64-4143993E92A6}">
  <ds:schemaRefs>
    <ds:schemaRef ds:uri="http://schemas.microsoft.com/office/infopath/2007/PartnerControls"/>
    <ds:schemaRef ds:uri="7d1b97a8-51d8-406d-8036-119157ac06a7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31207b1c-59ce-4594-a7ff-c92a97d12621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34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Garamond</vt:lpstr>
      <vt:lpstr>Thème Office</vt:lpstr>
      <vt:lpstr>Силата е в това, което ни обединява, а не което ни разделя.</vt:lpstr>
      <vt:lpstr>Bсеки глас на работното място е важен.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Neo Glaude</cp:lastModifiedBy>
  <cp:revision>21</cp:revision>
  <dcterms:created xsi:type="dcterms:W3CDTF">2025-01-03T15:26:39Z</dcterms:created>
  <dcterms:modified xsi:type="dcterms:W3CDTF">2026-03-18T10:53:07Z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