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565587-43BF-E797-EDA0-170071E0F6F6}" v="10" dt="2025-03-26T08:59:20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5102"/>
        <p:guide pos="2267"/>
        <p:guide pos="562"/>
        <p:guide pos="3946"/>
      </p:guideLst>
    </p:cSldViewPr>
  </p:slide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cilia Rédei" userId="S::credei@vo-europe.eu::3315f6d3-7770-4118-8f15-72dae4a17ea6" providerId="AD" clId="Web-{1285E841-6426-60B2-0248-4B4877860C73}"/>
    <pc:docChg chg="modSld">
      <pc:chgData name="Cécilia Rédei" userId="S::credei@vo-europe.eu::3315f6d3-7770-4118-8f15-72dae4a17ea6" providerId="AD" clId="Web-{1285E841-6426-60B2-0248-4B4877860C73}" dt="2025-03-21T15:03:08.893" v="8" actId="1076"/>
      <pc:docMkLst>
        <pc:docMk/>
      </pc:docMkLst>
      <pc:sldChg chg="addSp delSp modSp">
        <pc:chgData name="Cécilia Rédei" userId="S::credei@vo-europe.eu::3315f6d3-7770-4118-8f15-72dae4a17ea6" providerId="AD" clId="Web-{1285E841-6426-60B2-0248-4B4877860C73}" dt="2025-03-21T15:02:48.252" v="2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1285E841-6426-60B2-0248-4B4877860C73}" dt="2025-03-21T15:02:48.252" v="2" actId="1076"/>
          <ac:picMkLst>
            <pc:docMk/>
            <pc:sldMk cId="1236066035" sldId="259"/>
            <ac:picMk id="3" creationId="{5CB7380F-F6A6-BE04-6ADF-F54DD413ADF0}"/>
          </ac:picMkLst>
        </pc:picChg>
        <pc:picChg chg="del">
          <ac:chgData name="Cécilia Rédei" userId="S::credei@vo-europe.eu::3315f6d3-7770-4118-8f15-72dae4a17ea6" providerId="AD" clId="Web-{1285E841-6426-60B2-0248-4B4877860C73}" dt="2025-03-21T15:02:41.861" v="0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">
        <pc:chgData name="Cécilia Rédei" userId="S::credei@vo-europe.eu::3315f6d3-7770-4118-8f15-72dae4a17ea6" providerId="AD" clId="Web-{1285E841-6426-60B2-0248-4B4877860C73}" dt="2025-03-21T15:02:58.596" v="5" actId="1076"/>
        <pc:sldMkLst>
          <pc:docMk/>
          <pc:sldMk cId="3097355244" sldId="260"/>
        </pc:sldMkLst>
        <pc:picChg chg="del">
          <ac:chgData name="Cécilia Rédei" userId="S::credei@vo-europe.eu::3315f6d3-7770-4118-8f15-72dae4a17ea6" providerId="AD" clId="Web-{1285E841-6426-60B2-0248-4B4877860C73}" dt="2025-03-21T15:02:50.315" v="3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Cécilia Rédei" userId="S::credei@vo-europe.eu::3315f6d3-7770-4118-8f15-72dae4a17ea6" providerId="AD" clId="Web-{1285E841-6426-60B2-0248-4B4877860C73}" dt="2025-03-21T15:02:58.596" v="5" actId="1076"/>
          <ac:picMkLst>
            <pc:docMk/>
            <pc:sldMk cId="3097355244" sldId="260"/>
            <ac:picMk id="5" creationId="{5CAEA457-2E7A-2FB3-125E-F30C10C1A57B}"/>
          </ac:picMkLst>
        </pc:picChg>
      </pc:sldChg>
      <pc:sldChg chg="addSp delSp modSp">
        <pc:chgData name="Cécilia Rédei" userId="S::credei@vo-europe.eu::3315f6d3-7770-4118-8f15-72dae4a17ea6" providerId="AD" clId="Web-{1285E841-6426-60B2-0248-4B4877860C73}" dt="2025-03-21T15:03:08.893" v="8" actId="107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1285E841-6426-60B2-0248-4B4877860C73}" dt="2025-03-21T15:03:01.659" v="6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Cécilia Rédei" userId="S::credei@vo-europe.eu::3315f6d3-7770-4118-8f15-72dae4a17ea6" providerId="AD" clId="Web-{1285E841-6426-60B2-0248-4B4877860C73}" dt="2025-03-21T15:03:08.893" v="8" actId="1076"/>
          <ac:picMkLst>
            <pc:docMk/>
            <pc:sldMk cId="16385051" sldId="261"/>
            <ac:picMk id="6" creationId="{8A453619-BC7A-D15F-8EBD-C70E4EAE133A}"/>
          </ac:picMkLst>
        </pc:pic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D5565587-43BF-E797-EDA0-170071E0F6F6}"/>
    <pc:docChg chg="modSld">
      <pc:chgData name="Cécilia Rédei" userId="S::credei@vo-europe.eu::3315f6d3-7770-4118-8f15-72dae4a17ea6" providerId="AD" clId="Web-{D5565587-43BF-E797-EDA0-170071E0F6F6}" dt="2025-03-26T08:59:20.907" v="8"/>
      <pc:docMkLst>
        <pc:docMk/>
      </pc:docMkLst>
      <pc:sldChg chg="addSp delSp modSp">
        <pc:chgData name="Cécilia Rédei" userId="S::credei@vo-europe.eu::3315f6d3-7770-4118-8f15-72dae4a17ea6" providerId="AD" clId="Web-{D5565587-43BF-E797-EDA0-170071E0F6F6}" dt="2025-03-26T08:59:14.188" v="4" actId="14100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D5565587-43BF-E797-EDA0-170071E0F6F6}" dt="2025-03-26T08:59:14.188" v="4" actId="14100"/>
          <ac:picMkLst>
            <pc:docMk/>
            <pc:sldMk cId="1236066035" sldId="259"/>
            <ac:picMk id="5" creationId="{22B725C2-7C6B-77C2-35EB-C7383CF800B3}"/>
          </ac:picMkLst>
        </pc:picChg>
        <pc:picChg chg="del">
          <ac:chgData name="Cécilia Rédei" userId="S::credei@vo-europe.eu::3315f6d3-7770-4118-8f15-72dae4a17ea6" providerId="AD" clId="Web-{D5565587-43BF-E797-EDA0-170071E0F6F6}" dt="2025-03-26T08:58:52.203" v="0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D5565587-43BF-E797-EDA0-170071E0F6F6}" dt="2025-03-26T08:59:17.938" v="6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D5565587-43BF-E797-EDA0-170071E0F6F6}" dt="2025-03-26T08:59:17.938" v="6"/>
          <ac:picMkLst>
            <pc:docMk/>
            <pc:sldMk cId="3097355244" sldId="260"/>
            <ac:picMk id="6" creationId="{78C05AA1-3C9D-8FFB-A6F8-92147C3DFA85}"/>
          </ac:picMkLst>
        </pc:picChg>
        <pc:picChg chg="del">
          <ac:chgData name="Cécilia Rédei" userId="S::credei@vo-europe.eu::3315f6d3-7770-4118-8f15-72dae4a17ea6" providerId="AD" clId="Web-{D5565587-43BF-E797-EDA0-170071E0F6F6}" dt="2025-03-26T08:59:17.626" v="5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D5565587-43BF-E797-EDA0-170071E0F6F6}" dt="2025-03-26T08:59:20.907" v="8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D5565587-43BF-E797-EDA0-170071E0F6F6}" dt="2025-03-26T08:59:20.657" v="7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D5565587-43BF-E797-EDA0-170071E0F6F6}" dt="2025-03-26T08:59:20.907" v="8"/>
          <ac:picMkLst>
            <pc:docMk/>
            <pc:sldMk cId="16385051" sldId="261"/>
            <ac:picMk id="7" creationId="{38EF9F57-CAD7-0A77-E0D8-E9D6C5D9E6AD}"/>
          </ac:picMkLst>
        </pc:pic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err="1"/>
              <a:t>Nehledejme</a:t>
            </a:r>
            <a:r>
              <a:rPr lang="fr-BE" sz="8000"/>
              <a:t>, </a:t>
            </a:r>
            <a:r>
              <a:rPr lang="fr-BE" sz="8000" err="1"/>
              <a:t>co</a:t>
            </a:r>
            <a:r>
              <a:rPr lang="fr-BE" sz="8000"/>
              <a:t> </a:t>
            </a:r>
            <a:r>
              <a:rPr lang="fr-BE" sz="8000" err="1"/>
              <a:t>nás</a:t>
            </a:r>
            <a:r>
              <a:rPr lang="fr-BE" sz="8000"/>
              <a:t> </a:t>
            </a:r>
            <a:r>
              <a:rPr lang="fr-BE" sz="8000" err="1"/>
              <a:t>rozděluje</a:t>
            </a:r>
            <a:r>
              <a:rPr lang="fr-BE" sz="8000"/>
              <a:t>, ale </a:t>
            </a:r>
            <a:r>
              <a:rPr lang="fr-BE" sz="8000" err="1"/>
              <a:t>co</a:t>
            </a:r>
            <a:r>
              <a:rPr lang="fr-BE" sz="8000"/>
              <a:t> </a:t>
            </a:r>
            <a:r>
              <a:rPr lang="fr-BE" sz="8000" err="1"/>
              <a:t>nás</a:t>
            </a:r>
            <a:r>
              <a:rPr lang="fr-BE" sz="8000"/>
              <a:t> </a:t>
            </a:r>
            <a:r>
              <a:rPr lang="fr-BE" sz="8000" err="1"/>
              <a:t>spojuje</a:t>
            </a:r>
            <a:r>
              <a:rPr lang="fr-FR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5CB7380F-F6A6-BE04-6ADF-F54DD413AD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072" y="7406670"/>
            <a:ext cx="980714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2B725C2-7C6B-77C2-35EB-C7383CF800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83" y="6625817"/>
            <a:ext cx="1713629" cy="146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nl-BE" sz="8000"/>
              <a:t>Každý hlas n pracovišti je důležitý</a:t>
            </a:r>
            <a:r>
              <a:rPr lang="fr-FR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5CAEA457-2E7A-2FB3-125E-F30C10C1A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440" y="7418332"/>
            <a:ext cx="980714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8C05AA1-3C9D-8FFB-A6F8-92147C3DF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83" y="6625817"/>
            <a:ext cx="1713629" cy="146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8A453619-BC7A-D15F-8EBD-C70E4EAE1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414" y="7418332"/>
            <a:ext cx="980714" cy="68580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8EF9F57-CAD7-0A77-E0D8-E9D6C5D9E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83" y="6625817"/>
            <a:ext cx="1713629" cy="146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9DF7056-726E-4DED-9E2C-2DC2EC9318B5}">
  <ds:schemaRefs>
    <ds:schemaRef ds:uri="31207b1c-59ce-4594-a7ff-c92a97d12621"/>
    <ds:schemaRef ds:uri="7d1b97a8-51d8-406d-8036-119157ac06a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3EF30E-24C5-4A98-AA64-4143993E92A6}">
  <ds:schemaRefs>
    <ds:schemaRef ds:uri="31207b1c-59ce-4594-a7ff-c92a97d12621"/>
    <ds:schemaRef ds:uri="7d1b97a8-51d8-406d-8036-119157ac06a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Nehledejme, co nás rozděluje, ale co nás spojuje.</vt:lpstr>
      <vt:lpstr>Každý hlas n pracovišti je důležitý.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revision>1</cp:revision>
  <dcterms:created xsi:type="dcterms:W3CDTF">2025-01-03T15:26:39Z</dcterms:created>
  <dcterms:modified xsi:type="dcterms:W3CDTF">2025-03-26T08:59:36Z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