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revisionInfo.xml" ContentType="application/vnd.ms-powerpoint.revisioninfo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sldIdLst>
    <p:sldId id="258" r:id="rId5"/>
    <p:sldId id="259" r:id="rId6"/>
    <p:sldId id="260" r:id="rId7"/>
  </p:sldIdLst>
  <p:sldSz cx="5145088" cy="9144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686" userDrawn="1">
          <p15:clr>
            <a:srgbClr val="A4A3A4"/>
          </p15:clr>
        </p15:guide>
        <p15:guide id="2" pos="1620" userDrawn="1">
          <p15:clr>
            <a:srgbClr val="A4A3A4"/>
          </p15:clr>
        </p15:guide>
        <p15:guide id="3" orient="horz" pos="4354" userDrawn="1">
          <p15:clr>
            <a:srgbClr val="A4A3A4"/>
          </p15:clr>
        </p15:guide>
        <p15:guide id="4" pos="396" userDrawn="1">
          <p15:clr>
            <a:srgbClr val="A4A3A4"/>
          </p15:clr>
        </p15:guide>
        <p15:guide id="5" pos="2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6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CC35A67-C146-49B0-ACE6-E043E85CD4D4}" v="9" dt="2025-03-26T08:59:54.59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628"/>
    <p:restoredTop sz="94690"/>
  </p:normalViewPr>
  <p:slideViewPr>
    <p:cSldViewPr snapToGrid="0">
      <p:cViewPr varScale="1">
        <p:scale>
          <a:sx n="83" d="100"/>
          <a:sy n="83" d="100"/>
        </p:scale>
        <p:origin x="3200" y="208"/>
      </p:cViewPr>
      <p:guideLst>
        <p:guide orient="horz" pos="4686"/>
        <p:guide pos="1620"/>
        <p:guide orient="horz" pos="4354"/>
        <p:guide pos="396"/>
        <p:guide pos="284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customXml" Target="../customXml/item1.xml"/><Relationship Id="rId2" Type="http://schemas.openxmlformats.org/officeDocument/2006/relationships/customXml" Target="../customXml/item2.xml"/><Relationship Id="rId3" Type="http://schemas.openxmlformats.org/officeDocument/2006/relationships/customXml" Target="../customXml/item3.xml"/><Relationship Id="rId4" Type="http://schemas.openxmlformats.org/officeDocument/2006/relationships/slideMaster" Target="slideMasters/slideMaster1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2" Type="http://schemas.microsoft.com/office/2016/11/relationships/changesInfo" Target="changesInfos/changesInfo1.xml"/><Relationship Id="rId13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thalie Janssen" userId="54ae2bb3-6766-4f7f-aeda-9d87bba03bfe" providerId="ADAL" clId="{2DAC4CA8-56AA-7346-9D86-D6C67356C6A1}"/>
    <pc:docChg chg="modSld">
      <pc:chgData name="Nathalie Janssen" userId="54ae2bb3-6766-4f7f-aeda-9d87bba03bfe" providerId="ADAL" clId="{2DAC4CA8-56AA-7346-9D86-D6C67356C6A1}" dt="2025-03-12T13:58:22.350" v="7" actId="20577"/>
      <pc:docMkLst>
        <pc:docMk/>
      </pc:docMkLst>
      <pc:sldChg chg="modSp mod">
        <pc:chgData name="Nathalie Janssen" userId="54ae2bb3-6766-4f7f-aeda-9d87bba03bfe" providerId="ADAL" clId="{2DAC4CA8-56AA-7346-9D86-D6C67356C6A1}" dt="2025-03-12T13:58:22.350" v="7" actId="20577"/>
        <pc:sldMkLst>
          <pc:docMk/>
          <pc:sldMk cId="4167866793" sldId="258"/>
        </pc:sldMkLst>
        <pc:spChg chg="mod">
          <ac:chgData name="Nathalie Janssen" userId="54ae2bb3-6766-4f7f-aeda-9d87bba03bfe" providerId="ADAL" clId="{2DAC4CA8-56AA-7346-9D86-D6C67356C6A1}" dt="2025-03-12T13:58:22.350" v="7" actId="20577"/>
          <ac:spMkLst>
            <pc:docMk/>
            <pc:sldMk cId="4167866793" sldId="258"/>
            <ac:spMk id="2" creationId="{650E77A5-CECA-2364-B671-312E1C59333E}"/>
          </ac:spMkLst>
        </pc:spChg>
      </pc:sldChg>
      <pc:sldChg chg="modSp mod">
        <pc:chgData name="Nathalie Janssen" userId="54ae2bb3-6766-4f7f-aeda-9d87bba03bfe" providerId="ADAL" clId="{2DAC4CA8-56AA-7346-9D86-D6C67356C6A1}" dt="2025-03-12T13:56:59.371" v="3" actId="20577"/>
        <pc:sldMkLst>
          <pc:docMk/>
          <pc:sldMk cId="1923140252" sldId="259"/>
        </pc:sldMkLst>
        <pc:spChg chg="mod">
          <ac:chgData name="Nathalie Janssen" userId="54ae2bb3-6766-4f7f-aeda-9d87bba03bfe" providerId="ADAL" clId="{2DAC4CA8-56AA-7346-9D86-D6C67356C6A1}" dt="2025-03-12T13:56:59.371" v="3" actId="20577"/>
          <ac:spMkLst>
            <pc:docMk/>
            <pc:sldMk cId="1923140252" sldId="259"/>
            <ac:spMk id="2" creationId="{FD7B690C-5C6A-D302-1A15-27BBAB6B27CA}"/>
          </ac:spMkLst>
        </pc:spChg>
      </pc:sldChg>
    </pc:docChg>
  </pc:docChgLst>
  <pc:docChgLst>
    <pc:chgData name="Nathalie Janssen" userId="54ae2bb3-6766-4f7f-aeda-9d87bba03bfe" providerId="ADAL" clId="{E9636CC8-3D6C-F146-A6CE-009E9BC7E457}"/>
    <pc:docChg chg="undo custSel modSld">
      <pc:chgData name="Nathalie Janssen" userId="54ae2bb3-6766-4f7f-aeda-9d87bba03bfe" providerId="ADAL" clId="{E9636CC8-3D6C-F146-A6CE-009E9BC7E457}" dt="2025-03-12T13:48:11.741" v="25" actId="20577"/>
      <pc:docMkLst>
        <pc:docMk/>
      </pc:docMkLst>
      <pc:sldChg chg="modSp mod">
        <pc:chgData name="Nathalie Janssen" userId="54ae2bb3-6766-4f7f-aeda-9d87bba03bfe" providerId="ADAL" clId="{E9636CC8-3D6C-F146-A6CE-009E9BC7E457}" dt="2025-03-12T13:14:46.350" v="7"/>
        <pc:sldMkLst>
          <pc:docMk/>
          <pc:sldMk cId="4167866793" sldId="258"/>
        </pc:sldMkLst>
        <pc:spChg chg="mod">
          <ac:chgData name="Nathalie Janssen" userId="54ae2bb3-6766-4f7f-aeda-9d87bba03bfe" providerId="ADAL" clId="{E9636CC8-3D6C-F146-A6CE-009E9BC7E457}" dt="2025-03-12T13:14:46.350" v="7"/>
          <ac:spMkLst>
            <pc:docMk/>
            <pc:sldMk cId="4167866793" sldId="258"/>
            <ac:spMk id="2" creationId="{650E77A5-CECA-2364-B671-312E1C59333E}"/>
          </ac:spMkLst>
        </pc:spChg>
      </pc:sldChg>
      <pc:sldChg chg="modSp mod">
        <pc:chgData name="Nathalie Janssen" userId="54ae2bb3-6766-4f7f-aeda-9d87bba03bfe" providerId="ADAL" clId="{E9636CC8-3D6C-F146-A6CE-009E9BC7E457}" dt="2025-03-12T13:48:11.741" v="25" actId="20577"/>
        <pc:sldMkLst>
          <pc:docMk/>
          <pc:sldMk cId="1923140252" sldId="259"/>
        </pc:sldMkLst>
        <pc:spChg chg="mod">
          <ac:chgData name="Nathalie Janssen" userId="54ae2bb3-6766-4f7f-aeda-9d87bba03bfe" providerId="ADAL" clId="{E9636CC8-3D6C-F146-A6CE-009E9BC7E457}" dt="2025-03-12T13:48:11.741" v="25" actId="20577"/>
          <ac:spMkLst>
            <pc:docMk/>
            <pc:sldMk cId="1923140252" sldId="259"/>
            <ac:spMk id="2" creationId="{FD7B690C-5C6A-D302-1A15-27BBAB6B27CA}"/>
          </ac:spMkLst>
        </pc:spChg>
      </pc:sldChg>
    </pc:docChg>
  </pc:docChgLst>
  <pc:docChgLst>
    <pc:chgData name="Nathalie Janssen" userId="54ae2bb3-6766-4f7f-aeda-9d87bba03bfe" providerId="ADAL" clId="{DF540268-CF23-CC4F-A7FF-1B15C20F65BF}"/>
    <pc:docChg chg="addSld delSld modSld">
      <pc:chgData name="Nathalie Janssen" userId="54ae2bb3-6766-4f7f-aeda-9d87bba03bfe" providerId="ADAL" clId="{DF540268-CF23-CC4F-A7FF-1B15C20F65BF}" dt="2025-03-11T19:53:23.819" v="25" actId="20577"/>
      <pc:docMkLst>
        <pc:docMk/>
      </pc:docMkLst>
      <pc:sldChg chg="new del">
        <pc:chgData name="Nathalie Janssen" userId="54ae2bb3-6766-4f7f-aeda-9d87bba03bfe" providerId="ADAL" clId="{DF540268-CF23-CC4F-A7FF-1B15C20F65BF}" dt="2025-03-11T19:52:39.937" v="1" actId="2696"/>
        <pc:sldMkLst>
          <pc:docMk/>
          <pc:sldMk cId="1254557150" sldId="260"/>
        </pc:sldMkLst>
      </pc:sldChg>
      <pc:sldChg chg="addSp modSp new mod">
        <pc:chgData name="Nathalie Janssen" userId="54ae2bb3-6766-4f7f-aeda-9d87bba03bfe" providerId="ADAL" clId="{DF540268-CF23-CC4F-A7FF-1B15C20F65BF}" dt="2025-03-11T19:53:23.819" v="25" actId="20577"/>
        <pc:sldMkLst>
          <pc:docMk/>
          <pc:sldMk cId="3231041600" sldId="260"/>
        </pc:sldMkLst>
        <pc:spChg chg="mod">
          <ac:chgData name="Nathalie Janssen" userId="54ae2bb3-6766-4f7f-aeda-9d87bba03bfe" providerId="ADAL" clId="{DF540268-CF23-CC4F-A7FF-1B15C20F65BF}" dt="2025-03-11T19:53:23.819" v="25" actId="20577"/>
          <ac:spMkLst>
            <pc:docMk/>
            <pc:sldMk cId="3231041600" sldId="260"/>
            <ac:spMk id="2" creationId="{4BD84D03-3049-D097-92DA-33F5787F8957}"/>
          </ac:spMkLst>
        </pc:spChg>
        <pc:picChg chg="add mod">
          <ac:chgData name="Nathalie Janssen" userId="54ae2bb3-6766-4f7f-aeda-9d87bba03bfe" providerId="ADAL" clId="{DF540268-CF23-CC4F-A7FF-1B15C20F65BF}" dt="2025-03-11T19:52:59.635" v="3"/>
          <ac:picMkLst>
            <pc:docMk/>
            <pc:sldMk cId="3231041600" sldId="260"/>
            <ac:picMk id="3" creationId="{C2D154BC-C22A-BEA9-923D-AFBA9F6C3503}"/>
          </ac:picMkLst>
        </pc:picChg>
        <pc:picChg chg="add mod">
          <ac:chgData name="Nathalie Janssen" userId="54ae2bb3-6766-4f7f-aeda-9d87bba03bfe" providerId="ADAL" clId="{DF540268-CF23-CC4F-A7FF-1B15C20F65BF}" dt="2025-03-11T19:52:59.635" v="3"/>
          <ac:picMkLst>
            <pc:docMk/>
            <pc:sldMk cId="3231041600" sldId="260"/>
            <ac:picMk id="4" creationId="{ADF73C93-76B5-062D-919F-8926C5F31A98}"/>
          </ac:picMkLst>
        </pc:picChg>
      </pc:sldChg>
    </pc:docChg>
  </pc:docChgLst>
  <pc:docChgLst>
    <pc:chgData name="Nathalie Janssen" userId="54ae2bb3-6766-4f7f-aeda-9d87bba03bfe" providerId="ADAL" clId="{DE2A2318-001F-954C-8D33-A4F9AFA74CE6}"/>
    <pc:docChg chg="custSel modSld">
      <pc:chgData name="Nathalie Janssen" userId="54ae2bb3-6766-4f7f-aeda-9d87bba03bfe" providerId="ADAL" clId="{DE2A2318-001F-954C-8D33-A4F9AFA74CE6}" dt="2025-03-11T20:11:42.561" v="33" actId="255"/>
      <pc:docMkLst>
        <pc:docMk/>
      </pc:docMkLst>
      <pc:sldChg chg="modSp mod">
        <pc:chgData name="Nathalie Janssen" userId="54ae2bb3-6766-4f7f-aeda-9d87bba03bfe" providerId="ADAL" clId="{DE2A2318-001F-954C-8D33-A4F9AFA74CE6}" dt="2025-03-11T20:11:00.103" v="3" actId="27636"/>
        <pc:sldMkLst>
          <pc:docMk/>
          <pc:sldMk cId="4167866793" sldId="258"/>
        </pc:sldMkLst>
        <pc:spChg chg="mod">
          <ac:chgData name="Nathalie Janssen" userId="54ae2bb3-6766-4f7f-aeda-9d87bba03bfe" providerId="ADAL" clId="{DE2A2318-001F-954C-8D33-A4F9AFA74CE6}" dt="2025-03-11T20:11:00.103" v="3" actId="27636"/>
          <ac:spMkLst>
            <pc:docMk/>
            <pc:sldMk cId="4167866793" sldId="258"/>
            <ac:spMk id="2" creationId="{650E77A5-CECA-2364-B671-312E1C59333E}"/>
          </ac:spMkLst>
        </pc:spChg>
      </pc:sldChg>
      <pc:sldChg chg="modSp mod">
        <pc:chgData name="Nathalie Janssen" userId="54ae2bb3-6766-4f7f-aeda-9d87bba03bfe" providerId="ADAL" clId="{DE2A2318-001F-954C-8D33-A4F9AFA74CE6}" dt="2025-03-11T20:11:23.767" v="32" actId="20577"/>
        <pc:sldMkLst>
          <pc:docMk/>
          <pc:sldMk cId="1923140252" sldId="259"/>
        </pc:sldMkLst>
        <pc:spChg chg="mod">
          <ac:chgData name="Nathalie Janssen" userId="54ae2bb3-6766-4f7f-aeda-9d87bba03bfe" providerId="ADAL" clId="{DE2A2318-001F-954C-8D33-A4F9AFA74CE6}" dt="2025-03-11T20:11:23.767" v="32" actId="20577"/>
          <ac:spMkLst>
            <pc:docMk/>
            <pc:sldMk cId="1923140252" sldId="259"/>
            <ac:spMk id="2" creationId="{FD7B690C-5C6A-D302-1A15-27BBAB6B27CA}"/>
          </ac:spMkLst>
        </pc:spChg>
      </pc:sldChg>
      <pc:sldChg chg="modSp mod">
        <pc:chgData name="Nathalie Janssen" userId="54ae2bb3-6766-4f7f-aeda-9d87bba03bfe" providerId="ADAL" clId="{DE2A2318-001F-954C-8D33-A4F9AFA74CE6}" dt="2025-03-11T20:11:42.561" v="33" actId="255"/>
        <pc:sldMkLst>
          <pc:docMk/>
          <pc:sldMk cId="3231041600" sldId="260"/>
        </pc:sldMkLst>
        <pc:spChg chg="mod">
          <ac:chgData name="Nathalie Janssen" userId="54ae2bb3-6766-4f7f-aeda-9d87bba03bfe" providerId="ADAL" clId="{DE2A2318-001F-954C-8D33-A4F9AFA74CE6}" dt="2025-03-11T20:11:42.561" v="33" actId="255"/>
          <ac:spMkLst>
            <pc:docMk/>
            <pc:sldMk cId="3231041600" sldId="260"/>
            <ac:spMk id="2" creationId="{4BD84D03-3049-D097-92DA-33F5787F8957}"/>
          </ac:spMkLst>
        </pc:spChg>
      </pc:sldChg>
    </pc:docChg>
  </pc:docChgLst>
  <pc:docChgLst>
    <pc:chgData name="Cécilia Rédei" userId="S::credei@vo-europe.eu::3315f6d3-7770-4118-8f15-72dae4a17ea6" providerId="AD" clId="Web-{01C52C5F-D300-65DB-D32A-6E5128972169}"/>
    <pc:docChg chg="modSld">
      <pc:chgData name="Cécilia Rédei" userId="S::credei@vo-europe.eu::3315f6d3-7770-4118-8f15-72dae4a17ea6" providerId="AD" clId="Web-{01C52C5F-D300-65DB-D32A-6E5128972169}" dt="2025-03-21T15:03:59.576" v="9" actId="1076"/>
      <pc:docMkLst>
        <pc:docMk/>
      </pc:docMkLst>
      <pc:sldChg chg="addSp delSp modSp">
        <pc:chgData name="Cécilia Rédei" userId="S::credei@vo-europe.eu::3315f6d3-7770-4118-8f15-72dae4a17ea6" providerId="AD" clId="Web-{01C52C5F-D300-65DB-D32A-6E5128972169}" dt="2025-03-21T15:03:27.262" v="2" actId="1076"/>
        <pc:sldMkLst>
          <pc:docMk/>
          <pc:sldMk cId="4167866793" sldId="258"/>
        </pc:sldMkLst>
        <pc:picChg chg="add mod">
          <ac:chgData name="Cécilia Rédei" userId="S::credei@vo-europe.eu::3315f6d3-7770-4118-8f15-72dae4a17ea6" providerId="AD" clId="Web-{01C52C5F-D300-65DB-D32A-6E5128972169}" dt="2025-03-21T15:03:27.262" v="2" actId="1076"/>
          <ac:picMkLst>
            <pc:docMk/>
            <pc:sldMk cId="4167866793" sldId="258"/>
            <ac:picMk id="4" creationId="{147F1A1B-841E-D556-0319-F4AF68C75DF1}"/>
          </ac:picMkLst>
        </pc:picChg>
        <pc:picChg chg="del">
          <ac:chgData name="Cécilia Rédei" userId="S::credei@vo-europe.eu::3315f6d3-7770-4118-8f15-72dae4a17ea6" providerId="AD" clId="Web-{01C52C5F-D300-65DB-D32A-6E5128972169}" dt="2025-03-21T15:03:21.762" v="0"/>
          <ac:picMkLst>
            <pc:docMk/>
            <pc:sldMk cId="4167866793" sldId="258"/>
            <ac:picMk id="5" creationId="{354DEEA5-019E-3312-2E88-E8D5A436FFE6}"/>
          </ac:picMkLst>
        </pc:picChg>
      </pc:sldChg>
      <pc:sldChg chg="addSp delSp modSp">
        <pc:chgData name="Cécilia Rédei" userId="S::credei@vo-europe.eu::3315f6d3-7770-4118-8f15-72dae4a17ea6" providerId="AD" clId="Web-{01C52C5F-D300-65DB-D32A-6E5128972169}" dt="2025-03-21T15:03:59.576" v="9" actId="1076"/>
        <pc:sldMkLst>
          <pc:docMk/>
          <pc:sldMk cId="1923140252" sldId="259"/>
        </pc:sldMkLst>
        <pc:picChg chg="add mod">
          <ac:chgData name="Cécilia Rédei" userId="S::credei@vo-europe.eu::3315f6d3-7770-4118-8f15-72dae4a17ea6" providerId="AD" clId="Web-{01C52C5F-D300-65DB-D32A-6E5128972169}" dt="2025-03-21T15:03:59.576" v="9" actId="1076"/>
          <ac:picMkLst>
            <pc:docMk/>
            <pc:sldMk cId="1923140252" sldId="259"/>
            <ac:picMk id="4" creationId="{54C64CB1-BFAD-D5DF-6E2D-556A9D86DB7B}"/>
          </ac:picMkLst>
        </pc:picChg>
        <pc:picChg chg="del">
          <ac:chgData name="Cécilia Rédei" userId="S::credei@vo-europe.eu::3315f6d3-7770-4118-8f15-72dae4a17ea6" providerId="AD" clId="Web-{01C52C5F-D300-65DB-D32A-6E5128972169}" dt="2025-03-21T15:03:30.653" v="3"/>
          <ac:picMkLst>
            <pc:docMk/>
            <pc:sldMk cId="1923140252" sldId="259"/>
            <ac:picMk id="5" creationId="{4DEA134C-03F8-43EF-CDF6-0B7D960CB3B0}"/>
          </ac:picMkLst>
        </pc:picChg>
      </pc:sldChg>
      <pc:sldChg chg="addSp delSp modSp">
        <pc:chgData name="Cécilia Rédei" userId="S::credei@vo-europe.eu::3315f6d3-7770-4118-8f15-72dae4a17ea6" providerId="AD" clId="Web-{01C52C5F-D300-65DB-D32A-6E5128972169}" dt="2025-03-21T15:03:49.810" v="8" actId="1076"/>
        <pc:sldMkLst>
          <pc:docMk/>
          <pc:sldMk cId="3231041600" sldId="260"/>
        </pc:sldMkLst>
        <pc:picChg chg="del">
          <ac:chgData name="Cécilia Rédei" userId="S::credei@vo-europe.eu::3315f6d3-7770-4118-8f15-72dae4a17ea6" providerId="AD" clId="Web-{01C52C5F-D300-65DB-D32A-6E5128972169}" dt="2025-03-21T15:03:44.685" v="6"/>
          <ac:picMkLst>
            <pc:docMk/>
            <pc:sldMk cId="3231041600" sldId="260"/>
            <ac:picMk id="4" creationId="{ADF73C93-76B5-062D-919F-8926C5F31A98}"/>
          </ac:picMkLst>
        </pc:picChg>
        <pc:picChg chg="add mod">
          <ac:chgData name="Cécilia Rédei" userId="S::credei@vo-europe.eu::3315f6d3-7770-4118-8f15-72dae4a17ea6" providerId="AD" clId="Web-{01C52C5F-D300-65DB-D32A-6E5128972169}" dt="2025-03-21T15:03:49.810" v="8" actId="1076"/>
          <ac:picMkLst>
            <pc:docMk/>
            <pc:sldMk cId="3231041600" sldId="260"/>
            <ac:picMk id="5" creationId="{CD24F337-AB46-DA40-660F-3A281D8ED3A3}"/>
          </ac:picMkLst>
        </pc:picChg>
      </pc:sldChg>
    </pc:docChg>
  </pc:docChgLst>
  <pc:docChgLst>
    <pc:chgData name="Cécilia Rédei" userId="S::credei@vo-europe.eu::3315f6d3-7770-4118-8f15-72dae4a17ea6" providerId="AD" clId="Web-{0CC35A67-C146-49B0-ACE6-E043E85CD4D4}"/>
    <pc:docChg chg="modSld">
      <pc:chgData name="Cécilia Rédei" userId="S::credei@vo-europe.eu::3315f6d3-7770-4118-8f15-72dae4a17ea6" providerId="AD" clId="Web-{0CC35A67-C146-49B0-ACE6-E043E85CD4D4}" dt="2025-03-26T08:59:54.591" v="6" actId="1076"/>
      <pc:docMkLst>
        <pc:docMk/>
      </pc:docMkLst>
      <pc:sldChg chg="modSp">
        <pc:chgData name="Cécilia Rédei" userId="S::credei@vo-europe.eu::3315f6d3-7770-4118-8f15-72dae4a17ea6" providerId="AD" clId="Web-{0CC35A67-C146-49B0-ACE6-E043E85CD4D4}" dt="2025-03-26T08:59:40.009" v="0" actId="1076"/>
        <pc:sldMkLst>
          <pc:docMk/>
          <pc:sldMk cId="4167866793" sldId="258"/>
        </pc:sldMkLst>
        <pc:picChg chg="mod">
          <ac:chgData name="Cécilia Rédei" userId="S::credei@vo-europe.eu::3315f6d3-7770-4118-8f15-72dae4a17ea6" providerId="AD" clId="Web-{0CC35A67-C146-49B0-ACE6-E043E85CD4D4}" dt="2025-03-26T08:59:40.009" v="0" actId="1076"/>
          <ac:picMkLst>
            <pc:docMk/>
            <pc:sldMk cId="4167866793" sldId="258"/>
            <ac:picMk id="5" creationId="{91A8EE17-2A9C-E2A7-2F6E-1BF1324DAF81}"/>
          </ac:picMkLst>
        </pc:picChg>
      </pc:sldChg>
      <pc:sldChg chg="addSp delSp modSp">
        <pc:chgData name="Cécilia Rédei" userId="S::credei@vo-europe.eu::3315f6d3-7770-4118-8f15-72dae4a17ea6" providerId="AD" clId="Web-{0CC35A67-C146-49B0-ACE6-E043E85CD4D4}" dt="2025-03-26T08:59:47.416" v="3" actId="1076"/>
        <pc:sldMkLst>
          <pc:docMk/>
          <pc:sldMk cId="1923140252" sldId="259"/>
        </pc:sldMkLst>
        <pc:picChg chg="del">
          <ac:chgData name="Cécilia Rédei" userId="S::credei@vo-europe.eu::3315f6d3-7770-4118-8f15-72dae4a17ea6" providerId="AD" clId="Web-{0CC35A67-C146-49B0-ACE6-E043E85CD4D4}" dt="2025-03-26T08:59:42.134" v="1"/>
          <ac:picMkLst>
            <pc:docMk/>
            <pc:sldMk cId="1923140252" sldId="259"/>
            <ac:picMk id="3" creationId="{E69341AE-83A6-0342-5FEA-5BB4D3F79C6B}"/>
          </ac:picMkLst>
        </pc:picChg>
        <pc:picChg chg="add mod">
          <ac:chgData name="Cécilia Rédei" userId="S::credei@vo-europe.eu::3315f6d3-7770-4118-8f15-72dae4a17ea6" providerId="AD" clId="Web-{0CC35A67-C146-49B0-ACE6-E043E85CD4D4}" dt="2025-03-26T08:59:47.416" v="3" actId="1076"/>
          <ac:picMkLst>
            <pc:docMk/>
            <pc:sldMk cId="1923140252" sldId="259"/>
            <ac:picMk id="5" creationId="{7993BBAB-A7AC-E996-53FA-5D5FC4DBC482}"/>
          </ac:picMkLst>
        </pc:picChg>
      </pc:sldChg>
      <pc:sldChg chg="addSp delSp modSp">
        <pc:chgData name="Cécilia Rédei" userId="S::credei@vo-europe.eu::3315f6d3-7770-4118-8f15-72dae4a17ea6" providerId="AD" clId="Web-{0CC35A67-C146-49B0-ACE6-E043E85CD4D4}" dt="2025-03-26T08:59:54.591" v="6" actId="1076"/>
        <pc:sldMkLst>
          <pc:docMk/>
          <pc:sldMk cId="3231041600" sldId="260"/>
        </pc:sldMkLst>
        <pc:picChg chg="del">
          <ac:chgData name="Cécilia Rédei" userId="S::credei@vo-europe.eu::3315f6d3-7770-4118-8f15-72dae4a17ea6" providerId="AD" clId="Web-{0CC35A67-C146-49B0-ACE6-E043E85CD4D4}" dt="2025-03-26T08:59:49.807" v="4"/>
          <ac:picMkLst>
            <pc:docMk/>
            <pc:sldMk cId="3231041600" sldId="260"/>
            <ac:picMk id="3" creationId="{C2D154BC-C22A-BEA9-923D-AFBA9F6C3503}"/>
          </ac:picMkLst>
        </pc:picChg>
        <pc:picChg chg="add mod">
          <ac:chgData name="Cécilia Rédei" userId="S::credei@vo-europe.eu::3315f6d3-7770-4118-8f15-72dae4a17ea6" providerId="AD" clId="Web-{0CC35A67-C146-49B0-ACE6-E043E85CD4D4}" dt="2025-03-26T08:59:54.591" v="6" actId="1076"/>
          <ac:picMkLst>
            <pc:docMk/>
            <pc:sldMk cId="3231041600" sldId="260"/>
            <ac:picMk id="4" creationId="{DA51167F-5E0C-2B17-3772-90632580D7C5}"/>
          </ac:picMkLst>
        </pc:picChg>
      </pc:sldChg>
    </pc:docChg>
  </pc:docChgLst>
  <pc:docChgLst>
    <pc:chgData clId="Web-{0CC35A67-C146-49B0-ACE6-E043E85CD4D4}"/>
    <pc:docChg chg="modSld">
      <pc:chgData name="" userId="" providerId="" clId="Web-{0CC35A67-C146-49B0-ACE6-E043E85CD4D4}" dt="2025-03-26T08:59:36.243" v="1"/>
      <pc:docMkLst>
        <pc:docMk/>
      </pc:docMkLst>
      <pc:sldChg chg="addSp delSp modSp">
        <pc:chgData name="" userId="" providerId="" clId="Web-{0CC35A67-C146-49B0-ACE6-E043E85CD4D4}" dt="2025-03-26T08:59:36.243" v="1"/>
        <pc:sldMkLst>
          <pc:docMk/>
          <pc:sldMk cId="4167866793" sldId="258"/>
        </pc:sldMkLst>
        <pc:picChg chg="del">
          <ac:chgData name="" userId="" providerId="" clId="Web-{0CC35A67-C146-49B0-ACE6-E043E85CD4D4}" dt="2025-03-26T08:59:34.026" v="0"/>
          <ac:picMkLst>
            <pc:docMk/>
            <pc:sldMk cId="4167866793" sldId="258"/>
            <ac:picMk id="3" creationId="{10D859E0-B5EE-D901-DCCD-6FA564F5F84E}"/>
          </ac:picMkLst>
        </pc:picChg>
        <pc:picChg chg="add mod">
          <ac:chgData name="" userId="" providerId="" clId="Web-{0CC35A67-C146-49B0-ACE6-E043E85CD4D4}" dt="2025-03-26T08:59:36.243" v="1"/>
          <ac:picMkLst>
            <pc:docMk/>
            <pc:sldMk cId="4167866793" sldId="258"/>
            <ac:picMk id="5" creationId="{91A8EE17-2A9C-E2A7-2F6E-1BF1324DAF81}"/>
          </ac:picMkLst>
        </pc:picChg>
      </pc:sldChg>
    </pc:docChg>
  </pc:docChgLst>
</pc:chgInfo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CC7AAB5B-A541-C8D6-F44C-0002F4106EA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94" y="0"/>
            <a:ext cx="5143500" cy="9144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5882" y="999460"/>
            <a:ext cx="4373325" cy="5050466"/>
          </a:xfrm>
        </p:spPr>
        <p:txBody>
          <a:bodyPr anchor="ctr" anchorCtr="0">
            <a:normAutofit/>
          </a:bodyPr>
          <a:lstStyle>
            <a:lvl1pPr algn="ctr">
              <a:lnSpc>
                <a:spcPct val="70000"/>
              </a:lnSpc>
              <a:defRPr sz="5200" b="0" i="0">
                <a:solidFill>
                  <a:schemeClr val="bg1"/>
                </a:solidFill>
                <a:latin typeface="Garamond" panose="02020404030301010803" pitchFamily="18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46145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80">
          <p15:clr>
            <a:srgbClr val="FBAE40"/>
          </p15:clr>
        </p15:guide>
        <p15:guide id="2" pos="162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5882" y="999460"/>
            <a:ext cx="4373325" cy="5050466"/>
          </a:xfrm>
        </p:spPr>
        <p:txBody>
          <a:bodyPr anchor="ctr" anchorCtr="0">
            <a:normAutofit/>
          </a:bodyPr>
          <a:lstStyle>
            <a:lvl1pPr algn="ctr">
              <a:lnSpc>
                <a:spcPct val="70000"/>
              </a:lnSpc>
              <a:defRPr sz="5200" b="0" i="0">
                <a:solidFill>
                  <a:schemeClr val="bg1"/>
                </a:solidFill>
                <a:latin typeface="Garamond" panose="02020404030301010803" pitchFamily="18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42676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80" userDrawn="1">
          <p15:clr>
            <a:srgbClr val="FBAE40"/>
          </p15:clr>
        </p15:guide>
        <p15:guide id="2" pos="1620" userDrawn="1">
          <p15:clr>
            <a:srgbClr val="FBAE40"/>
          </p15:clr>
        </p15:guide>
      </p15:sldGuideLst>
    </p:ext>
  </p:extLst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3725" y="486836"/>
            <a:ext cx="4437638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3725" y="2434167"/>
            <a:ext cx="4437638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53725" y="8475136"/>
            <a:ext cx="115764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E64E728-44B4-F641-8BBD-B5AEA3BACFE1}" type="datetimeFigureOut">
              <a:rPr lang="fr-FR" smtClean="0"/>
              <a:t>26/03/2025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704311" y="8475136"/>
            <a:ext cx="1736467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7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633718" y="8475136"/>
            <a:ext cx="115764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192B809-2A4F-B149-9791-F8C5E996E5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6442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61" r:id="rId2"/>
  </p:sldLayoutIdLst>
  <p:txStyles>
    <p:titleStyle>
      <a:lvl1pPr algn="l" defTabSz="514533" rtl="0" eaLnBrk="1" latinLnBrk="0" hangingPunct="1">
        <a:lnSpc>
          <a:spcPct val="90000"/>
        </a:lnSpc>
        <a:spcBef>
          <a:spcPct val="0"/>
        </a:spcBef>
        <a:buNone/>
        <a:defRPr sz="247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8633" indent="-128633" algn="l" defTabSz="51453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1576" kern="1200">
          <a:solidFill>
            <a:schemeClr val="tx1"/>
          </a:solidFill>
          <a:latin typeface="+mn-lt"/>
          <a:ea typeface="+mn-ea"/>
          <a:cs typeface="+mn-cs"/>
        </a:defRPr>
      </a:lvl1pPr>
      <a:lvl2pPr marL="385900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43166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3pPr>
      <a:lvl4pPr marL="900433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157699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414965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2232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9498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6765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266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533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799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9066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6332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599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865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8132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50E77A5-CECA-2364-B671-312E1C5933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5882" y="1031544"/>
            <a:ext cx="4373325" cy="5050466"/>
          </a:xfrm>
        </p:spPr>
        <p:txBody>
          <a:bodyPr>
            <a:normAutofit/>
          </a:bodyPr>
          <a:lstStyle/>
          <a:p>
            <a:r>
              <a:rPr lang="fr-BE" sz="6600" dirty="0" err="1"/>
              <a:t>Nehledejme</a:t>
            </a:r>
            <a:r>
              <a:rPr lang="fr-BE" sz="6600" dirty="0"/>
              <a:t>, </a:t>
            </a:r>
            <a:r>
              <a:rPr lang="fr-BE" sz="6600" dirty="0" err="1"/>
              <a:t>co</a:t>
            </a:r>
            <a:r>
              <a:rPr lang="fr-BE" sz="6600" dirty="0"/>
              <a:t> </a:t>
            </a:r>
            <a:r>
              <a:rPr lang="fr-BE" sz="6600" dirty="0" err="1"/>
              <a:t>nás</a:t>
            </a:r>
            <a:r>
              <a:rPr lang="fr-BE" sz="6600" dirty="0"/>
              <a:t> </a:t>
            </a:r>
            <a:r>
              <a:rPr lang="fr-BE" sz="6600" dirty="0" err="1"/>
              <a:t>rozděluje</a:t>
            </a:r>
            <a:r>
              <a:rPr lang="fr-BE" sz="6600" dirty="0"/>
              <a:t>, ale </a:t>
            </a:r>
            <a:r>
              <a:rPr lang="fr-BE" sz="6600" dirty="0" err="1"/>
              <a:t>co</a:t>
            </a:r>
            <a:r>
              <a:rPr lang="fr-BE" sz="6600" dirty="0"/>
              <a:t> </a:t>
            </a:r>
            <a:r>
              <a:rPr lang="fr-BE" sz="6600" dirty="0" err="1"/>
              <a:t>nás</a:t>
            </a:r>
            <a:r>
              <a:rPr lang="fr-BE" sz="6600" dirty="0"/>
              <a:t> </a:t>
            </a:r>
            <a:r>
              <a:rPr lang="fr-BE" sz="6600" dirty="0" err="1"/>
              <a:t>spojuje</a:t>
            </a:r>
            <a:r>
              <a:rPr lang="fr-FR" sz="6600" dirty="0"/>
              <a:t>.</a:t>
            </a:r>
          </a:p>
        </p:txBody>
      </p:sp>
      <p:pic>
        <p:nvPicPr>
          <p:cNvPr id="4" name="Image 3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147F1A1B-841E-D556-0319-F4AF68C75D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6645" y="6873222"/>
            <a:ext cx="980671" cy="685800"/>
          </a:xfrm>
          <a:prstGeom prst="rect">
            <a:avLst/>
          </a:prstGeom>
        </p:spPr>
      </p:pic>
      <p:pic>
        <p:nvPicPr>
          <p:cNvPr id="5" name="Image 4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91A8EE17-2A9C-E2A7-2F6E-1BF1324DAF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604" y="6084515"/>
            <a:ext cx="1723050" cy="147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78667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95E692-0FF6-B1B9-8B07-812205B24A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D7B690C-5C6A-D302-1A15-27BBAB6B27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5882" y="1031544"/>
            <a:ext cx="4373325" cy="5050466"/>
          </a:xfrm>
        </p:spPr>
        <p:txBody>
          <a:bodyPr>
            <a:normAutofit/>
          </a:bodyPr>
          <a:lstStyle/>
          <a:p>
            <a:r>
              <a:rPr lang="nl-BE" sz="6600" dirty="0"/>
              <a:t>Každý hlas n pracovišti je důležitý</a:t>
            </a:r>
            <a:r>
              <a:rPr lang="fr-FR" sz="6600" dirty="0"/>
              <a:t>.</a:t>
            </a:r>
          </a:p>
        </p:txBody>
      </p:sp>
      <p:pic>
        <p:nvPicPr>
          <p:cNvPr id="4" name="Image 3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54C64CB1-BFAD-D5DF-6E2D-556A9D86DB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7118" y="6873222"/>
            <a:ext cx="980671" cy="685800"/>
          </a:xfrm>
          <a:prstGeom prst="rect">
            <a:avLst/>
          </a:prstGeom>
        </p:spPr>
      </p:pic>
      <p:pic>
        <p:nvPicPr>
          <p:cNvPr id="5" name="Image 4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7993BBAB-A7AC-E996-53FA-5D5FC4DBC4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603" y="6113464"/>
            <a:ext cx="1723050" cy="147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31402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BD84D03-3049-D097-92DA-33F5787F895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fr-FR" sz="6600" dirty="0"/>
              <a:t>Type </a:t>
            </a:r>
            <a:r>
              <a:rPr lang="fr-FR" sz="6600" dirty="0" err="1"/>
              <a:t>your</a:t>
            </a:r>
            <a:r>
              <a:rPr lang="fr-FR" sz="6600" dirty="0"/>
              <a:t> message </a:t>
            </a:r>
            <a:r>
              <a:rPr lang="fr-FR" sz="6600" dirty="0" err="1"/>
              <a:t>here</a:t>
            </a:r>
            <a:endParaRPr lang="fr-FR" sz="6600" dirty="0"/>
          </a:p>
        </p:txBody>
      </p:sp>
      <p:pic>
        <p:nvPicPr>
          <p:cNvPr id="5" name="Image 4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CD24F337-AB46-DA40-660F-3A281D8ED3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7118" y="6873222"/>
            <a:ext cx="980671" cy="685800"/>
          </a:xfrm>
          <a:prstGeom prst="rect">
            <a:avLst/>
          </a:prstGeom>
        </p:spPr>
      </p:pic>
      <p:pic>
        <p:nvPicPr>
          <p:cNvPr id="4" name="Image 3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DA51167F-5E0C-2B17-3772-90632580D7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069" y="6070042"/>
            <a:ext cx="1723050" cy="147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04160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8934AE12C887D479C1DC76E4FC673A6" ma:contentTypeVersion="18" ma:contentTypeDescription="Crée un document." ma:contentTypeScope="" ma:versionID="59e692ea38f27ac82593f5ee02e1a02b">
  <xsd:schema xmlns:xsd="http://www.w3.org/2001/XMLSchema" xmlns:xs="http://www.w3.org/2001/XMLSchema" xmlns:p="http://schemas.microsoft.com/office/2006/metadata/properties" xmlns:ns2="7d1b97a8-51d8-406d-8036-119157ac06a7" xmlns:ns3="31207b1c-59ce-4594-a7ff-c92a97d12621" targetNamespace="http://schemas.microsoft.com/office/2006/metadata/properties" ma:root="true" ma:fieldsID="0e0e89a6f8e8103e21d08486e3ffa5a0" ns2:_="" ns3:_="">
    <xsd:import namespace="7d1b97a8-51d8-406d-8036-119157ac06a7"/>
    <xsd:import namespace="31207b1c-59ce-4594-a7ff-c92a97d1262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1b97a8-51d8-406d-8036-119157ac06a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Balises d’images" ma:readOnly="false" ma:fieldId="{5cf76f15-5ced-4ddc-b409-7134ff3c332f}" ma:taxonomyMulti="true" ma:sspId="dd710c1b-8059-4a3c-8834-d12249fa786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5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1207b1c-59ce-4594-a7ff-c92a97d12621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d1b97a8-51d8-406d-8036-119157ac06a7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DC82923B-C013-4CAE-9C10-ABFCE9E3FB3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d1b97a8-51d8-406d-8036-119157ac06a7"/>
    <ds:schemaRef ds:uri="31207b1c-59ce-4594-a7ff-c92a97d1262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476895D3-77B5-49E6-9693-64670417E4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D7B1FA9-A4DD-4BD8-841B-C7E6AE09E0FC}">
  <ds:schemaRefs>
    <ds:schemaRef ds:uri="http://schemas.openxmlformats.org/package/2006/metadata/core-properties"/>
    <ds:schemaRef ds:uri="31207b1c-59ce-4594-a7ff-c92a97d12621"/>
    <ds:schemaRef ds:uri="http://schemas.microsoft.com/office/2006/documentManagement/types"/>
    <ds:schemaRef ds:uri="http://www.w3.org/XML/1998/namespace"/>
    <ds:schemaRef ds:uri="http://purl.org/dc/elements/1.1/"/>
    <ds:schemaRef ds:uri="http://purl.org/dc/terms/"/>
    <ds:schemaRef ds:uri="http://schemas.microsoft.com/office/infopath/2007/PartnerControls"/>
    <ds:schemaRef ds:uri="7d1b97a8-51d8-406d-8036-119157ac06a7"/>
    <ds:schemaRef ds:uri="http://schemas.microsoft.com/office/2006/metadata/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95</TotalTime>
  <Words>22</Words>
  <Application>Microsoft Office PowerPoint</Application>
  <PresentationFormat>Personnalisé</PresentationFormat>
  <Paragraphs>3</Paragraphs>
  <Slides>3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4" baseType="lpstr">
      <vt:lpstr>Thème Office</vt:lpstr>
      <vt:lpstr>Nehledejme, co nás rozděluje, ale co nás spojuje.</vt:lpstr>
      <vt:lpstr>Každý hlas n pracovišti je důležitý.</vt:lpstr>
      <vt:lpstr>Type your message here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Steffen Fredholm</dc:creator>
  <cp:lastModifiedBy>Nathalie Janssen</cp:lastModifiedBy>
  <cp:revision>21</cp:revision>
  <dcterms:created xsi:type="dcterms:W3CDTF">2025-01-03T15:26:39Z</dcterms:created>
  <dcterms:modified xsi:type="dcterms:W3CDTF">2025-03-26T08:59:57Z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0x01010068934AE12C887D479C1DC76E4FC673A6</vt:lpwstr>
  </property>
  <property fmtid="{D5CDD505-2E9C-101B-9397-08002B2CF9AE}" pid="3" name="MediaServiceImageTags">
    <vt:lpwstr/>
  </property>
</Properties>
</file>