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516D71-5E77-E4F5-427C-355C80A3CC95}" v="11" dt="2025-03-26T09:05:46.8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690"/>
  </p:normalViewPr>
  <p:slideViewPr>
    <p:cSldViewPr snapToGrid="0">
      <p:cViewPr varScale="1">
        <p:scale>
          <a:sx n="83" d="100"/>
          <a:sy n="83" d="100"/>
        </p:scale>
        <p:origin x="3200" y="208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329487CC-DAEB-3A48-95FE-52774386D06D}"/>
    <pc:docChg chg="modSld">
      <pc:chgData name="Nathalie Janssen" userId="54ae2bb3-6766-4f7f-aeda-9d87bba03bfe" providerId="ADAL" clId="{329487CC-DAEB-3A48-95FE-52774386D06D}" dt="2025-03-12T14:07:21.090" v="58" actId="255"/>
      <pc:docMkLst>
        <pc:docMk/>
      </pc:docMkLst>
      <pc:sldChg chg="modSp mod">
        <pc:chgData name="Nathalie Janssen" userId="54ae2bb3-6766-4f7f-aeda-9d87bba03bfe" providerId="ADAL" clId="{329487CC-DAEB-3A48-95FE-52774386D06D}" dt="2025-03-12T14:05:48.497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329487CC-DAEB-3A48-95FE-52774386D06D}" dt="2025-03-12T14:05:48.497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329487CC-DAEB-3A48-95FE-52774386D06D}" dt="2025-03-12T14:07:21.090" v="58" actId="255"/>
        <pc:sldMkLst>
          <pc:docMk/>
          <pc:sldMk cId="1923140252" sldId="259"/>
        </pc:sldMkLst>
        <pc:spChg chg="mod">
          <ac:chgData name="Nathalie Janssen" userId="54ae2bb3-6766-4f7f-aeda-9d87bba03bfe" providerId="ADAL" clId="{329487CC-DAEB-3A48-95FE-52774386D06D}" dt="2025-03-12T14:07:21.090" v="58" actId="255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clId="Web-{F8516D71-5E77-E4F5-427C-355C80A3CC95}"/>
    <pc:docChg chg="modSld">
      <pc:chgData name="" userId="" providerId="" clId="Web-{F8516D71-5E77-E4F5-427C-355C80A3CC95}" dt="2025-03-26T09:05:18.510" v="0"/>
      <pc:docMkLst>
        <pc:docMk/>
      </pc:docMkLst>
      <pc:sldChg chg="delSp">
        <pc:chgData name="" userId="" providerId="" clId="Web-{F8516D71-5E77-E4F5-427C-355C80A3CC95}" dt="2025-03-26T09:05:18.510" v="0"/>
        <pc:sldMkLst>
          <pc:docMk/>
          <pc:sldMk cId="4167866793" sldId="258"/>
        </pc:sldMkLst>
        <pc:picChg chg="del">
          <ac:chgData name="" userId="" providerId="" clId="Web-{F8516D71-5E77-E4F5-427C-355C80A3CC95}" dt="2025-03-26T09:05:18.510" v="0"/>
          <ac:picMkLst>
            <pc:docMk/>
            <pc:sldMk cId="4167866793" sldId="258"/>
            <ac:picMk id="3" creationId="{10D859E0-B5EE-D901-DCCD-6FA564F5F84E}"/>
          </ac:picMkLst>
        </pc:picChg>
      </pc:sldChg>
    </pc:docChg>
  </pc:docChgLst>
  <pc:docChgLst>
    <pc:chgData name="Cécilia Rédei" userId="S::credei@vo-europe.eu::3315f6d3-7770-4118-8f15-72dae4a17ea6" providerId="AD" clId="Web-{A373DB12-4402-CDD9-93A2-58F68B1A014A}"/>
    <pc:docChg chg="addSld delSld modSld">
      <pc:chgData name="Cécilia Rédei" userId="S::credei@vo-europe.eu::3315f6d3-7770-4118-8f15-72dae4a17ea6" providerId="AD" clId="Web-{A373DB12-4402-CDD9-93A2-58F68B1A014A}" dt="2025-03-21T15:23:49.579" v="12" actId="1076"/>
      <pc:docMkLst>
        <pc:docMk/>
      </pc:docMkLst>
      <pc:sldChg chg="addSp delSp modSp">
        <pc:chgData name="Cécilia Rédei" userId="S::credei@vo-europe.eu::3315f6d3-7770-4118-8f15-72dae4a17ea6" providerId="AD" clId="Web-{A373DB12-4402-CDD9-93A2-58F68B1A014A}" dt="2025-03-21T15:23:35.516" v="6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A373DB12-4402-CDD9-93A2-58F68B1A014A}" dt="2025-03-21T15:23:35.516" v="6" actId="1076"/>
          <ac:picMkLst>
            <pc:docMk/>
            <pc:sldMk cId="4167866793" sldId="258"/>
            <ac:picMk id="4" creationId="{047484E3-9746-364A-D126-4FE07504E74E}"/>
          </ac:picMkLst>
        </pc:picChg>
        <pc:picChg chg="del">
          <ac:chgData name="Cécilia Rédei" userId="S::credei@vo-europe.eu::3315f6d3-7770-4118-8f15-72dae4a17ea6" providerId="AD" clId="Web-{A373DB12-4402-CDD9-93A2-58F68B1A014A}" dt="2025-03-21T15:23:11.734" v="2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">
        <pc:chgData name="Cécilia Rédei" userId="S::credei@vo-europe.eu::3315f6d3-7770-4118-8f15-72dae4a17ea6" providerId="AD" clId="Web-{A373DB12-4402-CDD9-93A2-58F68B1A014A}" dt="2025-03-21T15:23:42.407" v="9" actId="1076"/>
        <pc:sldMkLst>
          <pc:docMk/>
          <pc:sldMk cId="1923140252" sldId="259"/>
        </pc:sldMkLst>
        <pc:picChg chg="add mod">
          <ac:chgData name="Cécilia Rédei" userId="S::credei@vo-europe.eu::3315f6d3-7770-4118-8f15-72dae4a17ea6" providerId="AD" clId="Web-{A373DB12-4402-CDD9-93A2-58F68B1A014A}" dt="2025-03-21T15:23:42.407" v="9" actId="1076"/>
          <ac:picMkLst>
            <pc:docMk/>
            <pc:sldMk cId="1923140252" sldId="259"/>
            <ac:picMk id="4" creationId="{973D373B-B1EA-1EE5-ED27-0E11D5A2D420}"/>
          </ac:picMkLst>
        </pc:picChg>
        <pc:picChg chg="del">
          <ac:chgData name="Cécilia Rédei" userId="S::credei@vo-europe.eu::3315f6d3-7770-4118-8f15-72dae4a17ea6" providerId="AD" clId="Web-{A373DB12-4402-CDD9-93A2-58F68B1A014A}" dt="2025-03-21T15:23:37.672" v="7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">
        <pc:chgData name="Cécilia Rédei" userId="S::credei@vo-europe.eu::3315f6d3-7770-4118-8f15-72dae4a17ea6" providerId="AD" clId="Web-{A373DB12-4402-CDD9-93A2-58F68B1A014A}" dt="2025-03-21T15:23:49.579" v="12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A373DB12-4402-CDD9-93A2-58F68B1A014A}" dt="2025-03-21T15:23:44.563" v="10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Cécilia Rédei" userId="S::credei@vo-europe.eu::3315f6d3-7770-4118-8f15-72dae4a17ea6" providerId="AD" clId="Web-{A373DB12-4402-CDD9-93A2-58F68B1A014A}" dt="2025-03-21T15:23:49.579" v="12" actId="1076"/>
          <ac:picMkLst>
            <pc:docMk/>
            <pc:sldMk cId="3231041600" sldId="260"/>
            <ac:picMk id="5" creationId="{DC9EA133-6223-EDDB-1201-07602B554284}"/>
          </ac:picMkLst>
        </pc:picChg>
      </pc:sldChg>
      <pc:sldChg chg="add del">
        <pc:chgData name="Cécilia Rédei" userId="S::credei@vo-europe.eu::3315f6d3-7770-4118-8f15-72dae4a17ea6" providerId="AD" clId="Web-{A373DB12-4402-CDD9-93A2-58F68B1A014A}" dt="2025-03-21T15:23:16.125" v="4"/>
        <pc:sldMkLst>
          <pc:docMk/>
          <pc:sldMk cId="1236066035" sldId="261"/>
        </pc:sldMkLst>
      </pc:sldChg>
      <pc:sldMasterChg chg="addSldLayout">
        <pc:chgData name="Cécilia Rédei" userId="S::credei@vo-europe.eu::3315f6d3-7770-4118-8f15-72dae4a17ea6" providerId="AD" clId="Web-{A373DB12-4402-CDD9-93A2-58F68B1A014A}" dt="2025-03-21T15:23:06.312" v="0"/>
        <pc:sldMasterMkLst>
          <pc:docMk/>
          <pc:sldMasterMk cId="596442896" sldId="2147483660"/>
        </pc:sldMasterMkLst>
        <pc:sldLayoutChg chg="add">
          <pc:chgData name="Cécilia Rédei" userId="S::credei@vo-europe.eu::3315f6d3-7770-4118-8f15-72dae4a17ea6" providerId="AD" clId="Web-{A373DB12-4402-CDD9-93A2-58F68B1A014A}" dt="2025-03-21T15:23:06.312" v="0"/>
          <pc:sldLayoutMkLst>
            <pc:docMk/>
            <pc:sldMasterMk cId="596442896" sldId="2147483660"/>
            <pc:sldLayoutMk cId="1975748340" sldId="2147483671"/>
          </pc:sldLayoutMkLst>
        </pc:sldLayoutChg>
      </pc:sldMasterChg>
    </pc:docChg>
  </pc:docChgLst>
  <pc:docChgLst>
    <pc:chgData name="Nathalie Janssen" userId="54ae2bb3-6766-4f7f-aeda-9d87bba03bfe" providerId="ADAL" clId="{2DAC4CA8-56AA-7346-9D86-D6C67356C6A1}"/>
    <pc:docChg chg="modSld">
      <pc:chgData name="Nathalie Janssen" userId="54ae2bb3-6766-4f7f-aeda-9d87bba03bfe" providerId="ADAL" clId="{2DAC4CA8-56AA-7346-9D86-D6C67356C6A1}" dt="2025-03-12T13:58:22.350" v="7" actId="20577"/>
      <pc:docMkLst>
        <pc:docMk/>
      </pc:docMkLst>
      <pc:sldChg chg="modSp mod">
        <pc:chgData name="Nathalie Janssen" userId="54ae2bb3-6766-4f7f-aeda-9d87bba03bfe" providerId="ADAL" clId="{2DAC4CA8-56AA-7346-9D86-D6C67356C6A1}" dt="2025-03-12T13:58:22.350" v="7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2DAC4CA8-56AA-7346-9D86-D6C67356C6A1}" dt="2025-03-12T13:58:22.350" v="7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2DAC4CA8-56AA-7346-9D86-D6C67356C6A1}" dt="2025-03-12T13:56:59.371" v="3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2DAC4CA8-56AA-7346-9D86-D6C67356C6A1}" dt="2025-03-12T13:56:59.371" v="3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E9636CC8-3D6C-F146-A6CE-009E9BC7E457}"/>
    <pc:docChg chg="undo custSel modSld">
      <pc:chgData name="Nathalie Janssen" userId="54ae2bb3-6766-4f7f-aeda-9d87bba03bfe" providerId="ADAL" clId="{E9636CC8-3D6C-F146-A6CE-009E9BC7E457}" dt="2025-03-12T13:48:11.741" v="25" actId="20577"/>
      <pc:docMkLst>
        <pc:docMk/>
      </pc:docMkLst>
      <pc:sldChg chg="modSp mod">
        <pc:chgData name="Nathalie Janssen" userId="54ae2bb3-6766-4f7f-aeda-9d87bba03bfe" providerId="ADAL" clId="{E9636CC8-3D6C-F146-A6CE-009E9BC7E457}" dt="2025-03-12T13:14:46.350" v="7"/>
        <pc:sldMkLst>
          <pc:docMk/>
          <pc:sldMk cId="4167866793" sldId="258"/>
        </pc:sldMkLst>
        <pc:spChg chg="mod">
          <ac:chgData name="Nathalie Janssen" userId="54ae2bb3-6766-4f7f-aeda-9d87bba03bfe" providerId="ADAL" clId="{E9636CC8-3D6C-F146-A6CE-009E9BC7E457}" dt="2025-03-12T13:14:46.350" v="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E9636CC8-3D6C-F146-A6CE-009E9BC7E457}" dt="2025-03-12T13:48:11.741" v="25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E9636CC8-3D6C-F146-A6CE-009E9BC7E457}" dt="2025-03-12T13:48:11.741" v="25" actId="20577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Cécilia Rédei" userId="S::credei@vo-europe.eu::3315f6d3-7770-4118-8f15-72dae4a17ea6" providerId="AD" clId="Web-{F8516D71-5E77-E4F5-427C-355C80A3CC95}"/>
    <pc:docChg chg="modSld">
      <pc:chgData name="Cécilia Rédei" userId="S::credei@vo-europe.eu::3315f6d3-7770-4118-8f15-72dae4a17ea6" providerId="AD" clId="Web-{F8516D71-5E77-E4F5-427C-355C80A3CC95}" dt="2025-03-26T09:05:46.886" v="9" actId="1076"/>
      <pc:docMkLst>
        <pc:docMk/>
      </pc:docMkLst>
      <pc:sldChg chg="addSp delSp modSp">
        <pc:chgData name="Cécilia Rédei" userId="S::credei@vo-europe.eu::3315f6d3-7770-4118-8f15-72dae4a17ea6" providerId="AD" clId="Web-{F8516D71-5E77-E4F5-427C-355C80A3CC95}" dt="2025-03-26T09:05:33.042" v="3" actId="1076"/>
        <pc:sldMkLst>
          <pc:docMk/>
          <pc:sldMk cId="4167866793" sldId="258"/>
        </pc:sldMkLst>
        <pc:picChg chg="add del mod">
          <ac:chgData name="Cécilia Rédei" userId="S::credei@vo-europe.eu::3315f6d3-7770-4118-8f15-72dae4a17ea6" providerId="AD" clId="Web-{F8516D71-5E77-E4F5-427C-355C80A3CC95}" dt="2025-03-26T09:05:24.370" v="1"/>
          <ac:picMkLst>
            <pc:docMk/>
            <pc:sldMk cId="4167866793" sldId="258"/>
            <ac:picMk id="5" creationId="{FCCCF955-D9A6-3E6E-D7FE-23ECD19C7D0C}"/>
          </ac:picMkLst>
        </pc:picChg>
        <pc:picChg chg="add mod">
          <ac:chgData name="Cécilia Rédei" userId="S::credei@vo-europe.eu::3315f6d3-7770-4118-8f15-72dae4a17ea6" providerId="AD" clId="Web-{F8516D71-5E77-E4F5-427C-355C80A3CC95}" dt="2025-03-26T09:05:33.042" v="3" actId="1076"/>
          <ac:picMkLst>
            <pc:docMk/>
            <pc:sldMk cId="4167866793" sldId="258"/>
            <ac:picMk id="6" creationId="{BABF0932-9DB8-FBB6-2910-E4E5ED8963A0}"/>
          </ac:picMkLst>
        </pc:picChg>
      </pc:sldChg>
      <pc:sldChg chg="addSp delSp modSp">
        <pc:chgData name="Cécilia Rédei" userId="S::credei@vo-europe.eu::3315f6d3-7770-4118-8f15-72dae4a17ea6" providerId="AD" clId="Web-{F8516D71-5E77-E4F5-427C-355C80A3CC95}" dt="2025-03-26T09:05:40.636" v="6" actId="107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F8516D71-5E77-E4F5-427C-355C80A3CC95}" dt="2025-03-26T09:05:34.698" v="4"/>
          <ac:picMkLst>
            <pc:docMk/>
            <pc:sldMk cId="1923140252" sldId="259"/>
            <ac:picMk id="3" creationId="{E69341AE-83A6-0342-5FEA-5BB4D3F79C6B}"/>
          </ac:picMkLst>
        </pc:picChg>
        <pc:picChg chg="add mod">
          <ac:chgData name="Cécilia Rédei" userId="S::credei@vo-europe.eu::3315f6d3-7770-4118-8f15-72dae4a17ea6" providerId="AD" clId="Web-{F8516D71-5E77-E4F5-427C-355C80A3CC95}" dt="2025-03-26T09:05:40.636" v="6" actId="1076"/>
          <ac:picMkLst>
            <pc:docMk/>
            <pc:sldMk cId="1923140252" sldId="259"/>
            <ac:picMk id="5" creationId="{E5C74590-CD5E-8291-3A89-1686EAC59C33}"/>
          </ac:picMkLst>
        </pc:picChg>
      </pc:sldChg>
      <pc:sldChg chg="addSp delSp modSp">
        <pc:chgData name="Cécilia Rédei" userId="S::credei@vo-europe.eu::3315f6d3-7770-4118-8f15-72dae4a17ea6" providerId="AD" clId="Web-{F8516D71-5E77-E4F5-427C-355C80A3CC95}" dt="2025-03-26T09:05:46.886" v="9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F8516D71-5E77-E4F5-427C-355C80A3CC95}" dt="2025-03-26T09:05:43.058" v="7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Cécilia Rédei" userId="S::credei@vo-europe.eu::3315f6d3-7770-4118-8f15-72dae4a17ea6" providerId="AD" clId="Web-{F8516D71-5E77-E4F5-427C-355C80A3CC95}" dt="2025-03-26T09:05:46.886" v="9" actId="1076"/>
          <ac:picMkLst>
            <pc:docMk/>
            <pc:sldMk cId="3231041600" sldId="260"/>
            <ac:picMk id="4" creationId="{4435EC3A-18D1-0FFC-F440-11B12B4C1F04}"/>
          </ac:picMkLst>
        </pc:pic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202"/>
            <a:ext cx="5145087" cy="91435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3" y="999459"/>
            <a:ext cx="4373325" cy="5536124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748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1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  <p:sldLayoutId id="2147483671" r:id="rId3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600" dirty="0" err="1"/>
              <a:t>Fokuser</a:t>
            </a:r>
            <a:r>
              <a:rPr lang="fr-BE" sz="6600" dirty="0"/>
              <a:t> </a:t>
            </a:r>
            <a:r>
              <a:rPr lang="fr-BE" sz="6600" dirty="0" err="1"/>
              <a:t>på</a:t>
            </a:r>
            <a:r>
              <a:rPr lang="fr-BE" sz="6600" dirty="0"/>
              <a:t> </a:t>
            </a:r>
            <a:r>
              <a:rPr lang="fr-BE" sz="6600" dirty="0" err="1"/>
              <a:t>det</a:t>
            </a:r>
            <a:r>
              <a:rPr lang="fr-BE" sz="6600" dirty="0"/>
              <a:t> der </a:t>
            </a:r>
            <a:r>
              <a:rPr lang="fr-BE" sz="6600" dirty="0" err="1"/>
              <a:t>forener</a:t>
            </a:r>
            <a:r>
              <a:rPr lang="fr-BE" sz="6600" dirty="0"/>
              <a:t> os, </a:t>
            </a:r>
            <a:r>
              <a:rPr lang="fr-BE" sz="6600" dirty="0" err="1"/>
              <a:t>og</a:t>
            </a:r>
            <a:r>
              <a:rPr lang="fr-BE" sz="6600" dirty="0"/>
              <a:t> </a:t>
            </a:r>
            <a:r>
              <a:rPr lang="fr-BE" sz="6600" dirty="0" err="1"/>
              <a:t>ikke</a:t>
            </a:r>
            <a:r>
              <a:rPr lang="fr-BE" sz="6600" dirty="0"/>
              <a:t> </a:t>
            </a:r>
            <a:r>
              <a:rPr lang="fr-BE" sz="6600" dirty="0" err="1"/>
              <a:t>det</a:t>
            </a:r>
            <a:r>
              <a:rPr lang="fr-BE" sz="6600" dirty="0"/>
              <a:t> der </a:t>
            </a:r>
            <a:r>
              <a:rPr lang="fr-BE" sz="6600" dirty="0" err="1"/>
              <a:t>skiller</a:t>
            </a:r>
            <a:r>
              <a:rPr lang="fr-BE" sz="6600" dirty="0"/>
              <a:t> os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047484E3-9746-364A-D126-4FE07504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401" y="6873222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ABF0932-9DB8-FBB6-2910-E4E5ED896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64" y="6213849"/>
            <a:ext cx="1627854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BE" sz="6000" dirty="0"/>
              <a:t>Alle </a:t>
            </a:r>
            <a:r>
              <a:rPr lang="fr-BE" sz="6000" dirty="0" err="1"/>
              <a:t>stemmer</a:t>
            </a:r>
            <a:r>
              <a:rPr lang="fr-BE" sz="6000" dirty="0"/>
              <a:t> </a:t>
            </a:r>
            <a:r>
              <a:rPr lang="fr-BE" sz="6000" dirty="0" err="1"/>
              <a:t>på</a:t>
            </a:r>
            <a:r>
              <a:rPr lang="fr-BE" sz="6000" dirty="0"/>
              <a:t> </a:t>
            </a:r>
            <a:r>
              <a:rPr lang="fr-BE" sz="5700" dirty="0" err="1"/>
              <a:t>arbejdspladsen</a:t>
            </a:r>
            <a:r>
              <a:rPr lang="fr-BE" sz="6000" dirty="0"/>
              <a:t> er </a:t>
            </a:r>
            <a:r>
              <a:rPr lang="fr-BE" sz="6000" dirty="0" err="1"/>
              <a:t>vigtige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973D373B-B1EA-1EE5-ED27-0E11D5A2D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401" y="6873222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E5C74590-CD5E-8291-3A89-1686EAC59C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201" y="6213849"/>
            <a:ext cx="1627854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DC9EA133-6223-EDDB-1201-07602B554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9495" y="6873222"/>
            <a:ext cx="980671" cy="685800"/>
          </a:xfrm>
          <a:prstGeom prst="rect">
            <a:avLst/>
          </a:prstGeom>
        </p:spPr>
      </p:pic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4435EC3A-18D1-0FFC-F440-11B12B4C1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599" y="6228323"/>
            <a:ext cx="1627854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7B1FA9-A4DD-4BD8-841B-C7E6AE09E0FC}">
  <ds:schemaRefs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7d1b97a8-51d8-406d-8036-119157ac06a7"/>
    <ds:schemaRef ds:uri="31207b1c-59ce-4594-a7ff-c92a97d1262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C82923B-C013-4CAE-9C10-ABFCE9E3FB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25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Fokuser på det der forener os, og ikke det der skiller os.</vt:lpstr>
      <vt:lpstr>Alle stemmer på arbejdspladsen er vigtige.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23</cp:revision>
  <dcterms:created xsi:type="dcterms:W3CDTF">2025-01-03T15:26:39Z</dcterms:created>
  <dcterms:modified xsi:type="dcterms:W3CDTF">2025-03-26T09:05:52Z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