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CDD902-CB12-AF1B-7441-1BAD84997C33}" v="10" dt="2025-03-26T09:04:52.3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690"/>
  </p:normalViewPr>
  <p:slideViewPr>
    <p:cSldViewPr snapToGrid="0">
      <p:cViewPr varScale="1">
        <p:scale>
          <a:sx n="84" d="100"/>
          <a:sy n="84" d="100"/>
        </p:scale>
        <p:origin x="3056" y="208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A7CDD902-CB12-AF1B-7441-1BAD84997C33}"/>
    <pc:docChg chg="modSld">
      <pc:chgData name="Cécilia Rédei" userId="S::credei@vo-europe.eu::3315f6d3-7770-4118-8f15-72dae4a17ea6" providerId="AD" clId="Web-{A7CDD902-CB12-AF1B-7441-1BAD84997C33}" dt="2025-03-26T09:04:52.390" v="8"/>
      <pc:docMkLst>
        <pc:docMk/>
      </pc:docMkLst>
      <pc:sldChg chg="addSp delSp modSp">
        <pc:chgData name="Cécilia Rédei" userId="S::credei@vo-europe.eu::3315f6d3-7770-4118-8f15-72dae4a17ea6" providerId="AD" clId="Web-{A7CDD902-CB12-AF1B-7441-1BAD84997C33}" dt="2025-03-26T09:04:43.905" v="4" actId="14100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A7CDD902-CB12-AF1B-7441-1BAD84997C33}" dt="2025-03-26T09:04:43.905" v="4" actId="14100"/>
          <ac:picMkLst>
            <pc:docMk/>
            <pc:sldMk cId="1236066035" sldId="259"/>
            <ac:picMk id="5" creationId="{83927124-3FB6-237E-0799-DFA843154879}"/>
          </ac:picMkLst>
        </pc:picChg>
        <pc:picChg chg="del">
          <ac:chgData name="Cécilia Rédei" userId="S::credei@vo-europe.eu::3315f6d3-7770-4118-8f15-72dae4a17ea6" providerId="AD" clId="Web-{A7CDD902-CB12-AF1B-7441-1BAD84997C33}" dt="2025-03-26T09:04:32.561" v="1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A7CDD902-CB12-AF1B-7441-1BAD84997C33}" dt="2025-03-26T09:04:48.218" v="6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A7CDD902-CB12-AF1B-7441-1BAD84997C33}" dt="2025-03-26T09:04:48.218" v="6"/>
          <ac:picMkLst>
            <pc:docMk/>
            <pc:sldMk cId="3097355244" sldId="260"/>
            <ac:picMk id="6" creationId="{CE9B501D-445F-3AAC-AF48-5B986B748C7A}"/>
          </ac:picMkLst>
        </pc:picChg>
        <pc:picChg chg="del">
          <ac:chgData name="Cécilia Rédei" userId="S::credei@vo-europe.eu::3315f6d3-7770-4118-8f15-72dae4a17ea6" providerId="AD" clId="Web-{A7CDD902-CB12-AF1B-7441-1BAD84997C33}" dt="2025-03-26T09:04:47.889" v="5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A7CDD902-CB12-AF1B-7441-1BAD84997C33}" dt="2025-03-26T09:04:52.390" v="8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A7CDD902-CB12-AF1B-7441-1BAD84997C33}" dt="2025-03-26T09:04:52.077" v="7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A7CDD902-CB12-AF1B-7441-1BAD84997C33}" dt="2025-03-26T09:04:52.390" v="8"/>
          <ac:picMkLst>
            <pc:docMk/>
            <pc:sldMk cId="16385051" sldId="261"/>
            <ac:picMk id="7" creationId="{2DBF688F-3595-862D-D6B0-7F67139A0CEF}"/>
          </ac:picMkLst>
        </pc:picChg>
      </pc:sldChg>
    </pc:docChg>
  </pc:docChgLst>
  <pc:docChgLst>
    <pc:chgData name="Nathalie Janssen" userId="54ae2bb3-6766-4f7f-aeda-9d87bba03bfe" providerId="ADAL" clId="{18ABC5D1-BA77-4942-867B-4D43A393B934}"/>
    <pc:docChg chg="modSld">
      <pc:chgData name="Nathalie Janssen" userId="54ae2bb3-6766-4f7f-aeda-9d87bba03bfe" providerId="ADAL" clId="{18ABC5D1-BA77-4942-867B-4D43A393B934}" dt="2025-03-12T13:59:52.428" v="1"/>
      <pc:docMkLst>
        <pc:docMk/>
      </pc:docMkLst>
      <pc:sldChg chg="modSp mod">
        <pc:chgData name="Nathalie Janssen" userId="54ae2bb3-6766-4f7f-aeda-9d87bba03bfe" providerId="ADAL" clId="{18ABC5D1-BA77-4942-867B-4D43A393B934}" dt="2025-03-12T13:59:41.660" v="0"/>
        <pc:sldMkLst>
          <pc:docMk/>
          <pc:sldMk cId="1236066035" sldId="259"/>
        </pc:sldMkLst>
        <pc:spChg chg="mod">
          <ac:chgData name="Nathalie Janssen" userId="54ae2bb3-6766-4f7f-aeda-9d87bba03bfe" providerId="ADAL" clId="{18ABC5D1-BA77-4942-867B-4D43A393B934}" dt="2025-03-12T13:59:41.6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18ABC5D1-BA77-4942-867B-4D43A393B934}" dt="2025-03-12T13:59:52.428" v="1"/>
        <pc:sldMkLst>
          <pc:docMk/>
          <pc:sldMk cId="3097355244" sldId="260"/>
        </pc:sldMkLst>
        <pc:spChg chg="mod">
          <ac:chgData name="Nathalie Janssen" userId="54ae2bb3-6766-4f7f-aeda-9d87bba03bfe" providerId="ADAL" clId="{18ABC5D1-BA77-4942-867B-4D43A393B934}" dt="2025-03-12T13:59:52.428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Nathalie Janssen" userId="54ae2bb3-6766-4f7f-aeda-9d87bba03bfe" providerId="ADAL" clId="{FFDED0B9-2948-244C-B960-1BD7077DF8B7}"/>
    <pc:docChg chg="modSld">
      <pc:chgData name="Nathalie Janssen" userId="54ae2bb3-6766-4f7f-aeda-9d87bba03bfe" providerId="ADAL" clId="{FFDED0B9-2948-244C-B960-1BD7077DF8B7}" dt="2025-03-12T14:09:53.335" v="6" actId="255"/>
      <pc:docMkLst>
        <pc:docMk/>
      </pc:docMkLst>
      <pc:sldChg chg="modSp mod">
        <pc:chgData name="Nathalie Janssen" userId="54ae2bb3-6766-4f7f-aeda-9d87bba03bfe" providerId="ADAL" clId="{FFDED0B9-2948-244C-B960-1BD7077DF8B7}" dt="2025-03-12T14:09:00.696" v="0"/>
        <pc:sldMkLst>
          <pc:docMk/>
          <pc:sldMk cId="1236066035" sldId="259"/>
        </pc:sldMkLst>
        <pc:spChg chg="mod">
          <ac:chgData name="Nathalie Janssen" userId="54ae2bb3-6766-4f7f-aeda-9d87bba03bfe" providerId="ADAL" clId="{FFDED0B9-2948-244C-B960-1BD7077DF8B7}" dt="2025-03-12T14:09:00.696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FFDED0B9-2948-244C-B960-1BD7077DF8B7}" dt="2025-03-12T14:09:53.335" v="6" actId="255"/>
        <pc:sldMkLst>
          <pc:docMk/>
          <pc:sldMk cId="3097355244" sldId="260"/>
        </pc:sldMkLst>
        <pc:spChg chg="mod">
          <ac:chgData name="Nathalie Janssen" userId="54ae2bb3-6766-4f7f-aeda-9d87bba03bfe" providerId="ADAL" clId="{FFDED0B9-2948-244C-B960-1BD7077DF8B7}" dt="2025-03-12T14:09:53.335" v="6" actId="255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15816251-31C6-270F-776A-5B02E897F2EC}"/>
    <pc:docChg chg="modSld">
      <pc:chgData name="Cécilia Rédei" userId="S::credei@vo-europe.eu::3315f6d3-7770-4118-8f15-72dae4a17ea6" providerId="AD" clId="Web-{15816251-31C6-270F-776A-5B02E897F2EC}" dt="2025-03-21T15:04:38.973" v="7" actId="1076"/>
      <pc:docMkLst>
        <pc:docMk/>
      </pc:docMkLst>
      <pc:sldChg chg="addSp modSp">
        <pc:chgData name="Cécilia Rédei" userId="S::credei@vo-europe.eu::3315f6d3-7770-4118-8f15-72dae4a17ea6" providerId="AD" clId="Web-{15816251-31C6-270F-776A-5B02E897F2EC}" dt="2025-03-21T15:04:23.394" v="1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15816251-31C6-270F-776A-5B02E897F2EC}" dt="2025-03-21T15:04:23.394" v="1" actId="1076"/>
          <ac:picMkLst>
            <pc:docMk/>
            <pc:sldMk cId="1236066035" sldId="259"/>
            <ac:picMk id="3" creationId="{2CD19470-2623-E16C-4D30-B5AF388BD591}"/>
          </ac:picMkLst>
        </pc:picChg>
      </pc:sldChg>
      <pc:sldChg chg="addSp delSp modSp">
        <pc:chgData name="Cécilia Rédei" userId="S::credei@vo-europe.eu::3315f6d3-7770-4118-8f15-72dae4a17ea6" providerId="AD" clId="Web-{15816251-31C6-270F-776A-5B02E897F2EC}" dt="2025-03-21T15:04:31.285" v="4" actId="1076"/>
        <pc:sldMkLst>
          <pc:docMk/>
          <pc:sldMk cId="3097355244" sldId="260"/>
        </pc:sldMkLst>
        <pc:picChg chg="del">
          <ac:chgData name="Cécilia Rédei" userId="S::credei@vo-europe.eu::3315f6d3-7770-4118-8f15-72dae4a17ea6" providerId="AD" clId="Web-{15816251-31C6-270F-776A-5B02E897F2EC}" dt="2025-03-21T15:04:25.441" v="2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Cécilia Rédei" userId="S::credei@vo-europe.eu::3315f6d3-7770-4118-8f15-72dae4a17ea6" providerId="AD" clId="Web-{15816251-31C6-270F-776A-5B02E897F2EC}" dt="2025-03-21T15:04:31.285" v="4" actId="1076"/>
          <ac:picMkLst>
            <pc:docMk/>
            <pc:sldMk cId="3097355244" sldId="260"/>
            <ac:picMk id="5" creationId="{27519E0B-DA88-9683-F6D3-649CCD17315D}"/>
          </ac:picMkLst>
        </pc:picChg>
      </pc:sldChg>
      <pc:sldChg chg="addSp delSp modSp">
        <pc:chgData name="Cécilia Rédei" userId="S::credei@vo-europe.eu::3315f6d3-7770-4118-8f15-72dae4a17ea6" providerId="AD" clId="Web-{15816251-31C6-270F-776A-5B02E897F2EC}" dt="2025-03-21T15:04:38.973" v="7" actId="107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15816251-31C6-270F-776A-5B02E897F2EC}" dt="2025-03-21T15:04:33.816" v="5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Cécilia Rédei" userId="S::credei@vo-europe.eu::3315f6d3-7770-4118-8f15-72dae4a17ea6" providerId="AD" clId="Web-{15816251-31C6-270F-776A-5B02E897F2EC}" dt="2025-03-21T15:04:38.973" v="7" actId="1076"/>
          <ac:picMkLst>
            <pc:docMk/>
            <pc:sldMk cId="16385051" sldId="261"/>
            <ac:picMk id="6" creationId="{4F9DACF5-699C-BAE3-DEC3-038FAFD9E534}"/>
          </ac:picMkLst>
        </pc:picChg>
      </pc:sldChg>
    </pc:docChg>
  </pc:docChgLst>
  <pc:docChgLst>
    <pc:chgData name="Nathalie Janssen" userId="54ae2bb3-6766-4f7f-aeda-9d87bba03bfe" providerId="ADAL" clId="{EF74CEE0-1DE6-5E47-A4F8-0CC004D57240}"/>
    <pc:docChg chg="modSld">
      <pc:chgData name="Nathalie Janssen" userId="54ae2bb3-6766-4f7f-aeda-9d87bba03bfe" providerId="ADAL" clId="{EF74CEE0-1DE6-5E47-A4F8-0CC004D57240}" dt="2025-03-12T13:49:15.949" v="1"/>
      <pc:docMkLst>
        <pc:docMk/>
      </pc:docMkLst>
      <pc:sldChg chg="modSp mod">
        <pc:chgData name="Nathalie Janssen" userId="54ae2bb3-6766-4f7f-aeda-9d87bba03bfe" providerId="ADAL" clId="{EF74CEE0-1DE6-5E47-A4F8-0CC004D57240}" dt="2025-03-12T13:49:05.960" v="0"/>
        <pc:sldMkLst>
          <pc:docMk/>
          <pc:sldMk cId="1236066035" sldId="259"/>
        </pc:sldMkLst>
        <pc:spChg chg="mod">
          <ac:chgData name="Nathalie Janssen" userId="54ae2bb3-6766-4f7f-aeda-9d87bba03bfe" providerId="ADAL" clId="{EF74CEE0-1DE6-5E47-A4F8-0CC004D57240}" dt="2025-03-12T13:49:05.960" v="0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EF74CEE0-1DE6-5E47-A4F8-0CC004D57240}" dt="2025-03-12T13:49:15.949" v="1"/>
        <pc:sldMkLst>
          <pc:docMk/>
          <pc:sldMk cId="3097355244" sldId="260"/>
        </pc:sldMkLst>
        <pc:spChg chg="mod">
          <ac:chgData name="Nathalie Janssen" userId="54ae2bb3-6766-4f7f-aeda-9d87bba03bfe" providerId="ADAL" clId="{EF74CEE0-1DE6-5E47-A4F8-0CC004D57240}" dt="2025-03-12T13:49:15.949" v="1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clId="Web-{15816251-31C6-270F-776A-5B02E897F2EC}"/>
    <pc:docChg chg="modSld">
      <pc:chgData name="" userId="" providerId="" clId="Web-{15816251-31C6-270F-776A-5B02E897F2EC}" dt="2025-03-21T15:04:17.456" v="0"/>
      <pc:docMkLst>
        <pc:docMk/>
      </pc:docMkLst>
      <pc:sldChg chg="delSp">
        <pc:chgData name="" userId="" providerId="" clId="Web-{15816251-31C6-270F-776A-5B02E897F2EC}" dt="2025-03-21T15:04:17.456" v="0"/>
        <pc:sldMkLst>
          <pc:docMk/>
          <pc:sldMk cId="1236066035" sldId="259"/>
        </pc:sldMkLst>
        <pc:picChg chg="del">
          <ac:chgData name="" userId="" providerId="" clId="Web-{15816251-31C6-270F-776A-5B02E897F2EC}" dt="2025-03-21T15:04:17.456" v="0"/>
          <ac:picMkLst>
            <pc:docMk/>
            <pc:sldMk cId="1236066035" sldId="259"/>
            <ac:picMk id="5" creationId="{34AAFAE4-0160-349B-E8CC-50ACDF8EA233}"/>
          </ac:picMkLst>
        </pc:pic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BE" sz="8000" dirty="0" err="1"/>
              <a:t>Fokuser</a:t>
            </a:r>
            <a:r>
              <a:rPr lang="fr-BE" sz="8000" dirty="0"/>
              <a:t> </a:t>
            </a:r>
            <a:r>
              <a:rPr lang="fr-BE" sz="8000" dirty="0" err="1"/>
              <a:t>på</a:t>
            </a:r>
            <a:r>
              <a:rPr lang="fr-BE" sz="8000" dirty="0"/>
              <a:t> </a:t>
            </a:r>
            <a:r>
              <a:rPr lang="fr-BE" sz="8000" dirty="0" err="1"/>
              <a:t>det</a:t>
            </a:r>
            <a:r>
              <a:rPr lang="fr-BE" sz="8000" dirty="0"/>
              <a:t> der </a:t>
            </a:r>
            <a:r>
              <a:rPr lang="fr-BE" sz="8000" dirty="0" err="1"/>
              <a:t>forener</a:t>
            </a:r>
            <a:r>
              <a:rPr lang="fr-BE" sz="8000" dirty="0"/>
              <a:t> os, </a:t>
            </a:r>
            <a:r>
              <a:rPr lang="fr-BE" sz="8000" dirty="0" err="1"/>
              <a:t>og</a:t>
            </a:r>
            <a:r>
              <a:rPr lang="fr-BE" sz="8000" dirty="0"/>
              <a:t> </a:t>
            </a:r>
            <a:r>
              <a:rPr lang="fr-BE" sz="8000" dirty="0" err="1"/>
              <a:t>ikke</a:t>
            </a:r>
            <a:r>
              <a:rPr lang="fr-BE" sz="8000" dirty="0"/>
              <a:t> </a:t>
            </a:r>
            <a:r>
              <a:rPr lang="fr-BE" sz="8000" dirty="0" err="1"/>
              <a:t>det</a:t>
            </a:r>
            <a:r>
              <a:rPr lang="fr-BE" sz="8000" dirty="0"/>
              <a:t> der </a:t>
            </a:r>
            <a:r>
              <a:rPr lang="fr-BE" sz="8000" dirty="0" err="1"/>
              <a:t>skiller</a:t>
            </a:r>
            <a:r>
              <a:rPr lang="fr-BE" sz="8000" dirty="0"/>
              <a:t> os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CD19470-2623-E16C-4D30-B5AF388BD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786" y="7418332"/>
            <a:ext cx="980714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3927124-3FB6-237E-0799-DFA843154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47" y="6784797"/>
            <a:ext cx="1621512" cy="132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>
            <a:normAutofit/>
          </a:bodyPr>
          <a:lstStyle/>
          <a:p>
            <a:r>
              <a:rPr lang="fr-BE" sz="8000" dirty="0"/>
              <a:t>Alle </a:t>
            </a:r>
            <a:r>
              <a:rPr lang="fr-BE" sz="8000" dirty="0" err="1"/>
              <a:t>stemmer</a:t>
            </a:r>
            <a:r>
              <a:rPr lang="fr-BE" sz="8000" dirty="0"/>
              <a:t> </a:t>
            </a:r>
            <a:r>
              <a:rPr lang="fr-BE" sz="8000" dirty="0" err="1"/>
              <a:t>på</a:t>
            </a:r>
            <a:r>
              <a:rPr lang="fr-BE" sz="8000" dirty="0"/>
              <a:t> </a:t>
            </a:r>
            <a:r>
              <a:rPr lang="fr-BE" sz="8000" dirty="0" err="1"/>
              <a:t>arbejdspladsen</a:t>
            </a:r>
            <a:r>
              <a:rPr lang="fr-BE" sz="8000" dirty="0"/>
              <a:t> er </a:t>
            </a:r>
            <a:r>
              <a:rPr lang="fr-BE" sz="8000" dirty="0" err="1"/>
              <a:t>vigtige</a:t>
            </a:r>
            <a:r>
              <a:rPr lang="fr-FR" sz="8000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7519E0B-DA88-9683-F6D3-649CCD1731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7362" y="7266723"/>
            <a:ext cx="980714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CE9B501D-445F-3AAC-AF48-5B986B748C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47" y="6784797"/>
            <a:ext cx="1621512" cy="132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Type </a:t>
            </a:r>
            <a:r>
              <a:rPr lang="fr-FR" err="1"/>
              <a:t>your</a:t>
            </a:r>
            <a:r>
              <a:rPr lang="fr-FR"/>
              <a:t> message here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4F9DACF5-699C-BAE3-DEC3-038FAFD9E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9020" y="7418332"/>
            <a:ext cx="980714" cy="68580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DBF688F-3595-862D-D6B0-7F67139A0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47" y="6784797"/>
            <a:ext cx="1621512" cy="132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9DF7056-726E-4DED-9E2C-2DC2EC9318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3EF30E-24C5-4A98-AA64-4143993E92A6}">
  <ds:schemaRefs>
    <ds:schemaRef ds:uri="http://purl.org/dc/dcmitype/"/>
    <ds:schemaRef ds:uri="http://purl.org/dc/terms/"/>
    <ds:schemaRef ds:uri="http://schemas.microsoft.com/office/2006/metadata/properties"/>
    <ds:schemaRef ds:uri="7d1b97a8-51d8-406d-8036-119157ac06a7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31207b1c-59ce-4594-a7ff-c92a97d1262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31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Fokuser på det der forener os, og ikke det der skiller os.</vt:lpstr>
      <vt:lpstr>Alle stemmer på arbejdspladsen er vigtige.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11</cp:revision>
  <dcterms:created xsi:type="dcterms:W3CDTF">2025-01-03T15:26:39Z</dcterms:created>
  <dcterms:modified xsi:type="dcterms:W3CDTF">2025-03-26T09:05:04Z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