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ngesInfos/changesInfo1.xml" ContentType="application/vnd.ms-powerpoint.changesinfo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revisionInfo.xml" ContentType="application/vnd.ms-powerpoint.revisioninfo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4"/>
  </p:sldMasterIdLst>
  <p:sldIdLst>
    <p:sldId id="258" r:id="rId5"/>
    <p:sldId id="259" r:id="rId6"/>
    <p:sldId id="260" r:id="rId7"/>
  </p:sldIdLst>
  <p:sldSz cx="5145088" cy="9144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686" userDrawn="1">
          <p15:clr>
            <a:srgbClr val="A4A3A4"/>
          </p15:clr>
        </p15:guide>
        <p15:guide id="2" pos="1620" userDrawn="1">
          <p15:clr>
            <a:srgbClr val="A4A3A4"/>
          </p15:clr>
        </p15:guide>
        <p15:guide id="3" orient="horz" pos="4354" userDrawn="1">
          <p15:clr>
            <a:srgbClr val="A4A3A4"/>
          </p15:clr>
        </p15:guide>
        <p15:guide id="4" pos="396" userDrawn="1">
          <p15:clr>
            <a:srgbClr val="A4A3A4"/>
          </p15:clr>
        </p15:guide>
        <p15:guide id="5" pos="284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61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73E98B4-63BD-1CA6-6D43-F717F56CC7DB}" v="9" dt="2025-03-26T09:10:50.07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2628"/>
    <p:restoredTop sz="94690"/>
  </p:normalViewPr>
  <p:slideViewPr>
    <p:cSldViewPr snapToGrid="0">
      <p:cViewPr varScale="1">
        <p:scale>
          <a:sx n="83" d="100"/>
          <a:sy n="83" d="100"/>
        </p:scale>
        <p:origin x="3200" y="208"/>
      </p:cViewPr>
      <p:guideLst>
        <p:guide orient="horz" pos="4686"/>
        <p:guide pos="1620"/>
        <p:guide orient="horz" pos="4354"/>
        <p:guide pos="396"/>
        <p:guide pos="2845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customXml" Target="../customXml/item1.xml"/><Relationship Id="rId2" Type="http://schemas.openxmlformats.org/officeDocument/2006/relationships/customXml" Target="../customXml/item2.xml"/><Relationship Id="rId3" Type="http://schemas.openxmlformats.org/officeDocument/2006/relationships/customXml" Target="../customXml/item3.xml"/><Relationship Id="rId4" Type="http://schemas.openxmlformats.org/officeDocument/2006/relationships/slideMaster" Target="slideMasters/slideMaster1.xml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7" Type="http://schemas.openxmlformats.org/officeDocument/2006/relationships/slide" Target="slides/slide3.xml"/><Relationship Id="rId8" Type="http://schemas.openxmlformats.org/officeDocument/2006/relationships/presProps" Target="presProps.xml"/><Relationship Id="rId9" Type="http://schemas.openxmlformats.org/officeDocument/2006/relationships/viewProps" Target="viewProps.xml"/><Relationship Id="rId10" Type="http://schemas.openxmlformats.org/officeDocument/2006/relationships/theme" Target="theme/theme1.xml"/><Relationship Id="rId11" Type="http://schemas.openxmlformats.org/officeDocument/2006/relationships/tableStyles" Target="tableStyles.xml"/><Relationship Id="rId12" Type="http://schemas.microsoft.com/office/2016/11/relationships/changesInfo" Target="changesInfos/changesInfo1.xml"/><Relationship Id="rId13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clId="Web-{69265536-EF6D-06F2-E564-FD4E0FB34FFB}"/>
    <pc:docChg chg="modSld">
      <pc:chgData name="" userId="" providerId="" clId="Web-{69265536-EF6D-06F2-E564-FD4E0FB34FFB}" dt="2025-03-21T15:24:45.938" v="1"/>
      <pc:docMkLst>
        <pc:docMk/>
      </pc:docMkLst>
      <pc:sldChg chg="addSp delSp modSp">
        <pc:chgData name="" userId="" providerId="" clId="Web-{69265536-EF6D-06F2-E564-FD4E0FB34FFB}" dt="2025-03-21T15:24:45.938" v="1"/>
        <pc:sldMkLst>
          <pc:docMk/>
          <pc:sldMk cId="4167866793" sldId="258"/>
        </pc:sldMkLst>
        <pc:picChg chg="add mod">
          <ac:chgData name="" userId="" providerId="" clId="Web-{69265536-EF6D-06F2-E564-FD4E0FB34FFB}" dt="2025-03-21T15:24:45.938" v="1"/>
          <ac:picMkLst>
            <pc:docMk/>
            <pc:sldMk cId="4167866793" sldId="258"/>
            <ac:picMk id="4" creationId="{A641B9BF-EE84-0555-F1F2-4891B59424EB}"/>
          </ac:picMkLst>
        </pc:picChg>
        <pc:picChg chg="del">
          <ac:chgData name="" userId="" providerId="" clId="Web-{69265536-EF6D-06F2-E564-FD4E0FB34FFB}" dt="2025-03-21T15:24:44.219" v="0"/>
          <ac:picMkLst>
            <pc:docMk/>
            <pc:sldMk cId="4167866793" sldId="258"/>
            <ac:picMk id="5" creationId="{354DEEA5-019E-3312-2E88-E8D5A436FFE6}"/>
          </ac:picMkLst>
        </pc:picChg>
      </pc:sldChg>
    </pc:docChg>
  </pc:docChgLst>
  <pc:docChgLst>
    <pc:chgData name="Cécilia Rédei" userId="S::credei@vo-europe.eu::3315f6d3-7770-4118-8f15-72dae4a17ea6" providerId="AD" clId="Web-{873E98B4-63BD-1CA6-6D43-F717F56CC7DB}"/>
    <pc:docChg chg="modSld">
      <pc:chgData name="Cécilia Rédei" userId="S::credei@vo-europe.eu::3315f6d3-7770-4118-8f15-72dae4a17ea6" providerId="AD" clId="Web-{873E98B4-63BD-1CA6-6D43-F717F56CC7DB}" dt="2025-03-26T09:10:50.071" v="8" actId="1076"/>
      <pc:docMkLst>
        <pc:docMk/>
      </pc:docMkLst>
      <pc:sldChg chg="addSp delSp modSp">
        <pc:chgData name="Cécilia Rédei" userId="S::credei@vo-europe.eu::3315f6d3-7770-4118-8f15-72dae4a17ea6" providerId="AD" clId="Web-{873E98B4-63BD-1CA6-6D43-F717F56CC7DB}" dt="2025-03-26T09:10:33.571" v="2" actId="1076"/>
        <pc:sldMkLst>
          <pc:docMk/>
          <pc:sldMk cId="4167866793" sldId="258"/>
        </pc:sldMkLst>
        <pc:picChg chg="del">
          <ac:chgData name="Cécilia Rédei" userId="S::credei@vo-europe.eu::3315f6d3-7770-4118-8f15-72dae4a17ea6" providerId="AD" clId="Web-{873E98B4-63BD-1CA6-6D43-F717F56CC7DB}" dt="2025-03-26T09:10:22.930" v="0"/>
          <ac:picMkLst>
            <pc:docMk/>
            <pc:sldMk cId="4167866793" sldId="258"/>
            <ac:picMk id="3" creationId="{10D859E0-B5EE-D901-DCCD-6FA564F5F84E}"/>
          </ac:picMkLst>
        </pc:picChg>
        <pc:picChg chg="add mod">
          <ac:chgData name="Cécilia Rédei" userId="S::credei@vo-europe.eu::3315f6d3-7770-4118-8f15-72dae4a17ea6" providerId="AD" clId="Web-{873E98B4-63BD-1CA6-6D43-F717F56CC7DB}" dt="2025-03-26T09:10:33.571" v="2" actId="1076"/>
          <ac:picMkLst>
            <pc:docMk/>
            <pc:sldMk cId="4167866793" sldId="258"/>
            <ac:picMk id="5" creationId="{3320A0C0-C71E-C05F-F4C2-5599736DECC5}"/>
          </ac:picMkLst>
        </pc:picChg>
      </pc:sldChg>
      <pc:sldChg chg="addSp delSp modSp">
        <pc:chgData name="Cécilia Rédei" userId="S::credei@vo-europe.eu::3315f6d3-7770-4118-8f15-72dae4a17ea6" providerId="AD" clId="Web-{873E98B4-63BD-1CA6-6D43-F717F56CC7DB}" dt="2025-03-26T09:10:40.071" v="5" actId="1076"/>
        <pc:sldMkLst>
          <pc:docMk/>
          <pc:sldMk cId="1923140252" sldId="259"/>
        </pc:sldMkLst>
        <pc:picChg chg="del">
          <ac:chgData name="Cécilia Rédei" userId="S::credei@vo-europe.eu::3315f6d3-7770-4118-8f15-72dae4a17ea6" providerId="AD" clId="Web-{873E98B4-63BD-1CA6-6D43-F717F56CC7DB}" dt="2025-03-26T09:10:35.274" v="3"/>
          <ac:picMkLst>
            <pc:docMk/>
            <pc:sldMk cId="1923140252" sldId="259"/>
            <ac:picMk id="3" creationId="{E69341AE-83A6-0342-5FEA-5BB4D3F79C6B}"/>
          </ac:picMkLst>
        </pc:picChg>
        <pc:picChg chg="add mod">
          <ac:chgData name="Cécilia Rédei" userId="S::credei@vo-europe.eu::3315f6d3-7770-4118-8f15-72dae4a17ea6" providerId="AD" clId="Web-{873E98B4-63BD-1CA6-6D43-F717F56CC7DB}" dt="2025-03-26T09:10:40.071" v="5" actId="1076"/>
          <ac:picMkLst>
            <pc:docMk/>
            <pc:sldMk cId="1923140252" sldId="259"/>
            <ac:picMk id="5" creationId="{DEEEFC1D-63CC-7756-5C56-F89B1967B986}"/>
          </ac:picMkLst>
        </pc:picChg>
      </pc:sldChg>
      <pc:sldChg chg="addSp delSp modSp">
        <pc:chgData name="Cécilia Rédei" userId="S::credei@vo-europe.eu::3315f6d3-7770-4118-8f15-72dae4a17ea6" providerId="AD" clId="Web-{873E98B4-63BD-1CA6-6D43-F717F56CC7DB}" dt="2025-03-26T09:10:50.071" v="8" actId="1076"/>
        <pc:sldMkLst>
          <pc:docMk/>
          <pc:sldMk cId="3231041600" sldId="260"/>
        </pc:sldMkLst>
        <pc:picChg chg="del">
          <ac:chgData name="Cécilia Rédei" userId="S::credei@vo-europe.eu::3315f6d3-7770-4118-8f15-72dae4a17ea6" providerId="AD" clId="Web-{873E98B4-63BD-1CA6-6D43-F717F56CC7DB}" dt="2025-03-26T09:10:43.540" v="6"/>
          <ac:picMkLst>
            <pc:docMk/>
            <pc:sldMk cId="3231041600" sldId="260"/>
            <ac:picMk id="3" creationId="{C2D154BC-C22A-BEA9-923D-AFBA9F6C3503}"/>
          </ac:picMkLst>
        </pc:picChg>
        <pc:picChg chg="add mod">
          <ac:chgData name="Cécilia Rédei" userId="S::credei@vo-europe.eu::3315f6d3-7770-4118-8f15-72dae4a17ea6" providerId="AD" clId="Web-{873E98B4-63BD-1CA6-6D43-F717F56CC7DB}" dt="2025-03-26T09:10:50.071" v="8" actId="1076"/>
          <ac:picMkLst>
            <pc:docMk/>
            <pc:sldMk cId="3231041600" sldId="260"/>
            <ac:picMk id="4" creationId="{142788BD-2485-D2DD-9803-685746C83DF8}"/>
          </ac:picMkLst>
        </pc:picChg>
      </pc:sldChg>
    </pc:docChg>
  </pc:docChgLst>
  <pc:docChgLst>
    <pc:chgData name="Nathalie Janssen" userId="54ae2bb3-6766-4f7f-aeda-9d87bba03bfe" providerId="ADAL" clId="{73E25170-32BD-9F4D-9C39-1B0B0577D38C}"/>
    <pc:docChg chg="custSel modSld">
      <pc:chgData name="Nathalie Janssen" userId="54ae2bb3-6766-4f7f-aeda-9d87bba03bfe" providerId="ADAL" clId="{73E25170-32BD-9F4D-9C39-1B0B0577D38C}" dt="2025-03-11T20:47:24.932" v="5" actId="27636"/>
      <pc:docMkLst>
        <pc:docMk/>
      </pc:docMkLst>
      <pc:sldChg chg="modSp mod">
        <pc:chgData name="Nathalie Janssen" userId="54ae2bb3-6766-4f7f-aeda-9d87bba03bfe" providerId="ADAL" clId="{73E25170-32BD-9F4D-9C39-1B0B0577D38C}" dt="2025-03-11T20:46:57.826" v="1" actId="20577"/>
        <pc:sldMkLst>
          <pc:docMk/>
          <pc:sldMk cId="4167866793" sldId="258"/>
        </pc:sldMkLst>
        <pc:spChg chg="mod">
          <ac:chgData name="Nathalie Janssen" userId="54ae2bb3-6766-4f7f-aeda-9d87bba03bfe" providerId="ADAL" clId="{73E25170-32BD-9F4D-9C39-1B0B0577D38C}" dt="2025-03-11T20:46:57.826" v="1" actId="20577"/>
          <ac:spMkLst>
            <pc:docMk/>
            <pc:sldMk cId="4167866793" sldId="258"/>
            <ac:spMk id="2" creationId="{650E77A5-CECA-2364-B671-312E1C59333E}"/>
          </ac:spMkLst>
        </pc:spChg>
      </pc:sldChg>
      <pc:sldChg chg="modSp mod">
        <pc:chgData name="Nathalie Janssen" userId="54ae2bb3-6766-4f7f-aeda-9d87bba03bfe" providerId="ADAL" clId="{73E25170-32BD-9F4D-9C39-1B0B0577D38C}" dt="2025-03-11T20:47:24.932" v="5" actId="27636"/>
        <pc:sldMkLst>
          <pc:docMk/>
          <pc:sldMk cId="1923140252" sldId="259"/>
        </pc:sldMkLst>
        <pc:spChg chg="mod">
          <ac:chgData name="Nathalie Janssen" userId="54ae2bb3-6766-4f7f-aeda-9d87bba03bfe" providerId="ADAL" clId="{73E25170-32BD-9F4D-9C39-1B0B0577D38C}" dt="2025-03-11T20:47:24.932" v="5" actId="27636"/>
          <ac:spMkLst>
            <pc:docMk/>
            <pc:sldMk cId="1923140252" sldId="259"/>
            <ac:spMk id="2" creationId="{FD7B690C-5C6A-D302-1A15-27BBAB6B27CA}"/>
          </ac:spMkLst>
        </pc:spChg>
      </pc:sldChg>
    </pc:docChg>
  </pc:docChgLst>
  <pc:docChgLst>
    <pc:chgData name="Cécilia Rédei" userId="S::credei@vo-europe.eu::3315f6d3-7770-4118-8f15-72dae4a17ea6" providerId="AD" clId="Web-{69265536-EF6D-06F2-E564-FD4E0FB34FFB}"/>
    <pc:docChg chg="modSld">
      <pc:chgData name="Cécilia Rédei" userId="S::credei@vo-europe.eu::3315f6d3-7770-4118-8f15-72dae4a17ea6" providerId="AD" clId="Web-{69265536-EF6D-06F2-E564-FD4E0FB34FFB}" dt="2025-03-21T15:25:31.284" v="11" actId="1076"/>
      <pc:docMkLst>
        <pc:docMk/>
      </pc:docMkLst>
      <pc:sldChg chg="addSp delSp modSp">
        <pc:chgData name="Cécilia Rédei" userId="S::credei@vo-europe.eu::3315f6d3-7770-4118-8f15-72dae4a17ea6" providerId="AD" clId="Web-{69265536-EF6D-06F2-E564-FD4E0FB34FFB}" dt="2025-03-21T15:24:55.954" v="2" actId="1076"/>
        <pc:sldMkLst>
          <pc:docMk/>
          <pc:sldMk cId="4167866793" sldId="258"/>
        </pc:sldMkLst>
        <pc:picChg chg="mod">
          <ac:chgData name="Cécilia Rédei" userId="S::credei@vo-europe.eu::3315f6d3-7770-4118-8f15-72dae4a17ea6" providerId="AD" clId="Web-{69265536-EF6D-06F2-E564-FD4E0FB34FFB}" dt="2025-03-21T15:24:55.954" v="2" actId="1076"/>
          <ac:picMkLst>
            <pc:docMk/>
            <pc:sldMk cId="4167866793" sldId="258"/>
            <ac:picMk id="4" creationId="{A641B9BF-EE84-0555-F1F2-4891B59424EB}"/>
          </ac:picMkLst>
        </pc:picChg>
        <pc:picChg chg="add del mod">
          <ac:chgData name="Cécilia Rédei" userId="S::credei@vo-europe.eu::3315f6d3-7770-4118-8f15-72dae4a17ea6" providerId="AD" clId="Web-{69265536-EF6D-06F2-E564-FD4E0FB34FFB}" dt="2025-03-21T15:24:48.907" v="1"/>
          <ac:picMkLst>
            <pc:docMk/>
            <pc:sldMk cId="4167866793" sldId="258"/>
            <ac:picMk id="6" creationId="{D65A176B-C7E3-6C9B-DED9-B6E704D70C95}"/>
          </ac:picMkLst>
        </pc:picChg>
      </pc:sldChg>
      <pc:sldChg chg="addSp delSp modSp">
        <pc:chgData name="Cécilia Rédei" userId="S::credei@vo-europe.eu::3315f6d3-7770-4118-8f15-72dae4a17ea6" providerId="AD" clId="Web-{69265536-EF6D-06F2-E564-FD4E0FB34FFB}" dt="2025-03-21T15:25:27.143" v="10" actId="1076"/>
        <pc:sldMkLst>
          <pc:docMk/>
          <pc:sldMk cId="1923140252" sldId="259"/>
        </pc:sldMkLst>
        <pc:picChg chg="add mod">
          <ac:chgData name="Cécilia Rédei" userId="S::credei@vo-europe.eu::3315f6d3-7770-4118-8f15-72dae4a17ea6" providerId="AD" clId="Web-{69265536-EF6D-06F2-E564-FD4E0FB34FFB}" dt="2025-03-21T15:25:27.143" v="10" actId="1076"/>
          <ac:picMkLst>
            <pc:docMk/>
            <pc:sldMk cId="1923140252" sldId="259"/>
            <ac:picMk id="4" creationId="{25D8E065-AF82-B7BF-D823-C9A26A0DC5E2}"/>
          </ac:picMkLst>
        </pc:picChg>
        <pc:picChg chg="del">
          <ac:chgData name="Cécilia Rédei" userId="S::credei@vo-europe.eu::3315f6d3-7770-4118-8f15-72dae4a17ea6" providerId="AD" clId="Web-{69265536-EF6D-06F2-E564-FD4E0FB34FFB}" dt="2025-03-21T15:24:58.829" v="3"/>
          <ac:picMkLst>
            <pc:docMk/>
            <pc:sldMk cId="1923140252" sldId="259"/>
            <ac:picMk id="5" creationId="{4DEA134C-03F8-43EF-CDF6-0B7D960CB3B0}"/>
          </ac:picMkLst>
        </pc:picChg>
      </pc:sldChg>
      <pc:sldChg chg="addSp delSp modSp">
        <pc:chgData name="Cécilia Rédei" userId="S::credei@vo-europe.eu::3315f6d3-7770-4118-8f15-72dae4a17ea6" providerId="AD" clId="Web-{69265536-EF6D-06F2-E564-FD4E0FB34FFB}" dt="2025-03-21T15:25:31.284" v="11" actId="1076"/>
        <pc:sldMkLst>
          <pc:docMk/>
          <pc:sldMk cId="3231041600" sldId="260"/>
        </pc:sldMkLst>
        <pc:picChg chg="del">
          <ac:chgData name="Cécilia Rédei" userId="S::credei@vo-europe.eu::3315f6d3-7770-4118-8f15-72dae4a17ea6" providerId="AD" clId="Web-{69265536-EF6D-06F2-E564-FD4E0FB34FFB}" dt="2025-03-21T15:25:06.564" v="6"/>
          <ac:picMkLst>
            <pc:docMk/>
            <pc:sldMk cId="3231041600" sldId="260"/>
            <ac:picMk id="4" creationId="{ADF73C93-76B5-062D-919F-8926C5F31A98}"/>
          </ac:picMkLst>
        </pc:picChg>
        <pc:picChg chg="add mod">
          <ac:chgData name="Cécilia Rédei" userId="S::credei@vo-europe.eu::3315f6d3-7770-4118-8f15-72dae4a17ea6" providerId="AD" clId="Web-{69265536-EF6D-06F2-E564-FD4E0FB34FFB}" dt="2025-03-21T15:25:31.284" v="11" actId="1076"/>
          <ac:picMkLst>
            <pc:docMk/>
            <pc:sldMk cId="3231041600" sldId="260"/>
            <ac:picMk id="5" creationId="{62F5F22F-8EF9-DAC6-1CBC-0F5537D27F6B}"/>
          </ac:picMkLst>
        </pc:picChg>
      </pc:sldChg>
    </pc:docChg>
  </pc:docChgLst>
  <pc:docChgLst>
    <pc:chgData name="Nathalie Janssen" userId="54ae2bb3-6766-4f7f-aeda-9d87bba03bfe" providerId="ADAL" clId="{DF540268-CF23-CC4F-A7FF-1B15C20F65BF}"/>
    <pc:docChg chg="addSld delSld modSld">
      <pc:chgData name="Nathalie Janssen" userId="54ae2bb3-6766-4f7f-aeda-9d87bba03bfe" providerId="ADAL" clId="{DF540268-CF23-CC4F-A7FF-1B15C20F65BF}" dt="2025-03-11T19:53:23.819" v="25" actId="20577"/>
      <pc:docMkLst>
        <pc:docMk/>
      </pc:docMkLst>
      <pc:sldChg chg="new del">
        <pc:chgData name="Nathalie Janssen" userId="54ae2bb3-6766-4f7f-aeda-9d87bba03bfe" providerId="ADAL" clId="{DF540268-CF23-CC4F-A7FF-1B15C20F65BF}" dt="2025-03-11T19:52:39.937" v="1" actId="2696"/>
        <pc:sldMkLst>
          <pc:docMk/>
          <pc:sldMk cId="1254557150" sldId="260"/>
        </pc:sldMkLst>
      </pc:sldChg>
      <pc:sldChg chg="addSp modSp new mod">
        <pc:chgData name="Nathalie Janssen" userId="54ae2bb3-6766-4f7f-aeda-9d87bba03bfe" providerId="ADAL" clId="{DF540268-CF23-CC4F-A7FF-1B15C20F65BF}" dt="2025-03-11T19:53:23.819" v="25" actId="20577"/>
        <pc:sldMkLst>
          <pc:docMk/>
          <pc:sldMk cId="3231041600" sldId="260"/>
        </pc:sldMkLst>
        <pc:spChg chg="mod">
          <ac:chgData name="Nathalie Janssen" userId="54ae2bb3-6766-4f7f-aeda-9d87bba03bfe" providerId="ADAL" clId="{DF540268-CF23-CC4F-A7FF-1B15C20F65BF}" dt="2025-03-11T19:53:23.819" v="25" actId="20577"/>
          <ac:spMkLst>
            <pc:docMk/>
            <pc:sldMk cId="3231041600" sldId="260"/>
            <ac:spMk id="2" creationId="{4BD84D03-3049-D097-92DA-33F5787F8957}"/>
          </ac:spMkLst>
        </pc:spChg>
        <pc:picChg chg="add mod">
          <ac:chgData name="Nathalie Janssen" userId="54ae2bb3-6766-4f7f-aeda-9d87bba03bfe" providerId="ADAL" clId="{DF540268-CF23-CC4F-A7FF-1B15C20F65BF}" dt="2025-03-11T19:52:59.635" v="3"/>
          <ac:picMkLst>
            <pc:docMk/>
            <pc:sldMk cId="3231041600" sldId="260"/>
            <ac:picMk id="3" creationId="{C2D154BC-C22A-BEA9-923D-AFBA9F6C3503}"/>
          </ac:picMkLst>
        </pc:picChg>
        <pc:picChg chg="add mod">
          <ac:chgData name="Nathalie Janssen" userId="54ae2bb3-6766-4f7f-aeda-9d87bba03bfe" providerId="ADAL" clId="{DF540268-CF23-CC4F-A7FF-1B15C20F65BF}" dt="2025-03-11T19:52:59.635" v="3"/>
          <ac:picMkLst>
            <pc:docMk/>
            <pc:sldMk cId="3231041600" sldId="260"/>
            <ac:picMk id="4" creationId="{ADF73C93-76B5-062D-919F-8926C5F31A98}"/>
          </ac:picMkLst>
        </pc:picChg>
      </pc:sldChg>
    </pc:docChg>
  </pc:docChgLst>
  <pc:docChgLst>
    <pc:chgData name="Nathalie Janssen" userId="54ae2bb3-6766-4f7f-aeda-9d87bba03bfe" providerId="ADAL" clId="{DE2A2318-001F-954C-8D33-A4F9AFA74CE6}"/>
    <pc:docChg chg="custSel modSld">
      <pc:chgData name="Nathalie Janssen" userId="54ae2bb3-6766-4f7f-aeda-9d87bba03bfe" providerId="ADAL" clId="{DE2A2318-001F-954C-8D33-A4F9AFA74CE6}" dt="2025-03-11T20:11:42.561" v="33" actId="255"/>
      <pc:docMkLst>
        <pc:docMk/>
      </pc:docMkLst>
      <pc:sldChg chg="modSp mod">
        <pc:chgData name="Nathalie Janssen" userId="54ae2bb3-6766-4f7f-aeda-9d87bba03bfe" providerId="ADAL" clId="{DE2A2318-001F-954C-8D33-A4F9AFA74CE6}" dt="2025-03-11T20:11:00.103" v="3" actId="27636"/>
        <pc:sldMkLst>
          <pc:docMk/>
          <pc:sldMk cId="4167866793" sldId="258"/>
        </pc:sldMkLst>
        <pc:spChg chg="mod">
          <ac:chgData name="Nathalie Janssen" userId="54ae2bb3-6766-4f7f-aeda-9d87bba03bfe" providerId="ADAL" clId="{DE2A2318-001F-954C-8D33-A4F9AFA74CE6}" dt="2025-03-11T20:11:00.103" v="3" actId="27636"/>
          <ac:spMkLst>
            <pc:docMk/>
            <pc:sldMk cId="4167866793" sldId="258"/>
            <ac:spMk id="2" creationId="{650E77A5-CECA-2364-B671-312E1C59333E}"/>
          </ac:spMkLst>
        </pc:spChg>
      </pc:sldChg>
      <pc:sldChg chg="modSp mod">
        <pc:chgData name="Nathalie Janssen" userId="54ae2bb3-6766-4f7f-aeda-9d87bba03bfe" providerId="ADAL" clId="{DE2A2318-001F-954C-8D33-A4F9AFA74CE6}" dt="2025-03-11T20:11:23.767" v="32" actId="20577"/>
        <pc:sldMkLst>
          <pc:docMk/>
          <pc:sldMk cId="1923140252" sldId="259"/>
        </pc:sldMkLst>
        <pc:spChg chg="mod">
          <ac:chgData name="Nathalie Janssen" userId="54ae2bb3-6766-4f7f-aeda-9d87bba03bfe" providerId="ADAL" clId="{DE2A2318-001F-954C-8D33-A4F9AFA74CE6}" dt="2025-03-11T20:11:23.767" v="32" actId="20577"/>
          <ac:spMkLst>
            <pc:docMk/>
            <pc:sldMk cId="1923140252" sldId="259"/>
            <ac:spMk id="2" creationId="{FD7B690C-5C6A-D302-1A15-27BBAB6B27CA}"/>
          </ac:spMkLst>
        </pc:spChg>
      </pc:sldChg>
      <pc:sldChg chg="modSp mod">
        <pc:chgData name="Nathalie Janssen" userId="54ae2bb3-6766-4f7f-aeda-9d87bba03bfe" providerId="ADAL" clId="{DE2A2318-001F-954C-8D33-A4F9AFA74CE6}" dt="2025-03-11T20:11:42.561" v="33" actId="255"/>
        <pc:sldMkLst>
          <pc:docMk/>
          <pc:sldMk cId="3231041600" sldId="260"/>
        </pc:sldMkLst>
        <pc:spChg chg="mod">
          <ac:chgData name="Nathalie Janssen" userId="54ae2bb3-6766-4f7f-aeda-9d87bba03bfe" providerId="ADAL" clId="{DE2A2318-001F-954C-8D33-A4F9AFA74CE6}" dt="2025-03-11T20:11:42.561" v="33" actId="255"/>
          <ac:spMkLst>
            <pc:docMk/>
            <pc:sldMk cId="3231041600" sldId="260"/>
            <ac:spMk id="2" creationId="{4BD84D03-3049-D097-92DA-33F5787F8957}"/>
          </ac:spMkLst>
        </pc:spChg>
      </pc:sldChg>
    </pc:docChg>
  </pc:docChgLst>
  <pc:docChgLst>
    <pc:chgData name="Nathalie Janssen" userId="54ae2bb3-6766-4f7f-aeda-9d87bba03bfe" providerId="ADAL" clId="{1B9D8185-F604-E149-B3A7-B8D5D16F9AA2}"/>
    <pc:docChg chg="custSel modSld">
      <pc:chgData name="Nathalie Janssen" userId="54ae2bb3-6766-4f7f-aeda-9d87bba03bfe" providerId="ADAL" clId="{1B9D8185-F604-E149-B3A7-B8D5D16F9AA2}" dt="2025-03-11T20:31:06.677" v="4" actId="27636"/>
      <pc:docMkLst>
        <pc:docMk/>
      </pc:docMkLst>
      <pc:sldChg chg="modSp mod">
        <pc:chgData name="Nathalie Janssen" userId="54ae2bb3-6766-4f7f-aeda-9d87bba03bfe" providerId="ADAL" clId="{1B9D8185-F604-E149-B3A7-B8D5D16F9AA2}" dt="2025-03-11T20:30:50.089" v="0"/>
        <pc:sldMkLst>
          <pc:docMk/>
          <pc:sldMk cId="4167866793" sldId="258"/>
        </pc:sldMkLst>
        <pc:spChg chg="mod">
          <ac:chgData name="Nathalie Janssen" userId="54ae2bb3-6766-4f7f-aeda-9d87bba03bfe" providerId="ADAL" clId="{1B9D8185-F604-E149-B3A7-B8D5D16F9AA2}" dt="2025-03-11T20:30:50.089" v="0"/>
          <ac:spMkLst>
            <pc:docMk/>
            <pc:sldMk cId="4167866793" sldId="258"/>
            <ac:spMk id="2" creationId="{650E77A5-CECA-2364-B671-312E1C59333E}"/>
          </ac:spMkLst>
        </pc:spChg>
      </pc:sldChg>
      <pc:sldChg chg="modSp mod">
        <pc:chgData name="Nathalie Janssen" userId="54ae2bb3-6766-4f7f-aeda-9d87bba03bfe" providerId="ADAL" clId="{1B9D8185-F604-E149-B3A7-B8D5D16F9AA2}" dt="2025-03-11T20:31:06.677" v="4" actId="27636"/>
        <pc:sldMkLst>
          <pc:docMk/>
          <pc:sldMk cId="1923140252" sldId="259"/>
        </pc:sldMkLst>
        <pc:spChg chg="mod">
          <ac:chgData name="Nathalie Janssen" userId="54ae2bb3-6766-4f7f-aeda-9d87bba03bfe" providerId="ADAL" clId="{1B9D8185-F604-E149-B3A7-B8D5D16F9AA2}" dt="2025-03-11T20:31:06.677" v="4" actId="27636"/>
          <ac:spMkLst>
            <pc:docMk/>
            <pc:sldMk cId="1923140252" sldId="259"/>
            <ac:spMk id="2" creationId="{FD7B690C-5C6A-D302-1A15-27BBAB6B27CA}"/>
          </ac:spMkLst>
        </pc:spChg>
      </pc:sldChg>
    </pc:docChg>
  </pc:docChgLst>
  <pc:docChgLst>
    <pc:chgData name="Nathalie Janssen" userId="54ae2bb3-6766-4f7f-aeda-9d87bba03bfe" providerId="ADAL" clId="{9381824E-7B57-A14D-86EE-012B51AD6378}"/>
    <pc:docChg chg="modSld">
      <pc:chgData name="Nathalie Janssen" userId="54ae2bb3-6766-4f7f-aeda-9d87bba03bfe" providerId="ADAL" clId="{9381824E-7B57-A14D-86EE-012B51AD6378}" dt="2025-03-11T20:22:01.750" v="100" actId="20577"/>
      <pc:docMkLst>
        <pc:docMk/>
      </pc:docMkLst>
      <pc:sldChg chg="modSp mod">
        <pc:chgData name="Nathalie Janssen" userId="54ae2bb3-6766-4f7f-aeda-9d87bba03bfe" providerId="ADAL" clId="{9381824E-7B57-A14D-86EE-012B51AD6378}" dt="2025-03-11T20:22:01.750" v="100" actId="20577"/>
        <pc:sldMkLst>
          <pc:docMk/>
          <pc:sldMk cId="4167866793" sldId="258"/>
        </pc:sldMkLst>
        <pc:spChg chg="mod">
          <ac:chgData name="Nathalie Janssen" userId="54ae2bb3-6766-4f7f-aeda-9d87bba03bfe" providerId="ADAL" clId="{9381824E-7B57-A14D-86EE-012B51AD6378}" dt="2025-03-11T20:22:01.750" v="100" actId="20577"/>
          <ac:spMkLst>
            <pc:docMk/>
            <pc:sldMk cId="4167866793" sldId="258"/>
            <ac:spMk id="2" creationId="{650E77A5-CECA-2364-B671-312E1C59333E}"/>
          </ac:spMkLst>
        </pc:spChg>
      </pc:sldChg>
      <pc:sldChg chg="modSp mod">
        <pc:chgData name="Nathalie Janssen" userId="54ae2bb3-6766-4f7f-aeda-9d87bba03bfe" providerId="ADAL" clId="{9381824E-7B57-A14D-86EE-012B51AD6378}" dt="2025-03-11T20:20:52.174" v="41"/>
        <pc:sldMkLst>
          <pc:docMk/>
          <pc:sldMk cId="1923140252" sldId="259"/>
        </pc:sldMkLst>
        <pc:spChg chg="mod">
          <ac:chgData name="Nathalie Janssen" userId="54ae2bb3-6766-4f7f-aeda-9d87bba03bfe" providerId="ADAL" clId="{9381824E-7B57-A14D-86EE-012B51AD6378}" dt="2025-03-11T20:20:52.174" v="41"/>
          <ac:spMkLst>
            <pc:docMk/>
            <pc:sldMk cId="1923140252" sldId="259"/>
            <ac:spMk id="2" creationId="{FD7B690C-5C6A-D302-1A15-27BBAB6B27CA}"/>
          </ac:spMkLst>
        </pc:spChg>
      </pc:sldChg>
    </pc:docChg>
  </pc:docChgLst>
</pc:chgInfo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g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>
            <a:extLst>
              <a:ext uri="{FF2B5EF4-FFF2-40B4-BE49-F238E27FC236}">
                <a16:creationId xmlns:a16="http://schemas.microsoft.com/office/drawing/2014/main" id="{CC7AAB5B-A541-C8D6-F44C-0002F4106EA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794" y="0"/>
            <a:ext cx="5143500" cy="9144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85882" y="999460"/>
            <a:ext cx="4373325" cy="5050466"/>
          </a:xfrm>
        </p:spPr>
        <p:txBody>
          <a:bodyPr anchor="ctr" anchorCtr="0">
            <a:normAutofit/>
          </a:bodyPr>
          <a:lstStyle>
            <a:lvl1pPr algn="ctr">
              <a:lnSpc>
                <a:spcPct val="70000"/>
              </a:lnSpc>
              <a:defRPr sz="5200" b="0" i="0">
                <a:solidFill>
                  <a:schemeClr val="bg1"/>
                </a:solidFill>
                <a:latin typeface="Garamond" panose="02020404030301010803" pitchFamily="18" charset="0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3461455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880">
          <p15:clr>
            <a:srgbClr val="FBAE40"/>
          </p15:clr>
        </p15:guide>
        <p15:guide id="2" pos="162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85882" y="999460"/>
            <a:ext cx="4373325" cy="5050466"/>
          </a:xfrm>
        </p:spPr>
        <p:txBody>
          <a:bodyPr anchor="ctr" anchorCtr="0">
            <a:normAutofit/>
          </a:bodyPr>
          <a:lstStyle>
            <a:lvl1pPr algn="ctr">
              <a:lnSpc>
                <a:spcPct val="70000"/>
              </a:lnSpc>
              <a:defRPr sz="5200" b="0" i="0">
                <a:solidFill>
                  <a:schemeClr val="bg1"/>
                </a:solidFill>
                <a:latin typeface="Garamond" panose="02020404030301010803" pitchFamily="18" charset="0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2426766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880" userDrawn="1">
          <p15:clr>
            <a:srgbClr val="FBAE40"/>
          </p15:clr>
        </p15:guide>
        <p15:guide id="2" pos="1620" userDrawn="1">
          <p15:clr>
            <a:srgbClr val="FBAE40"/>
          </p15:clr>
        </p15:guide>
      </p15:sldGuideLst>
    </p:ext>
  </p:extLst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53725" y="486836"/>
            <a:ext cx="4437638" cy="176741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53725" y="2434167"/>
            <a:ext cx="4437638" cy="58017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53725" y="8475136"/>
            <a:ext cx="1157645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675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8E64E728-44B4-F641-8BBD-B5AEA3BACFE1}" type="datetimeFigureOut">
              <a:rPr lang="fr-FR" smtClean="0"/>
              <a:t>26/03/2025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704311" y="8475136"/>
            <a:ext cx="1736467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675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633718" y="8475136"/>
            <a:ext cx="1157645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675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D192B809-2A4F-B149-9791-F8C5E996E5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964428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661" r:id="rId2"/>
  </p:sldLayoutIdLst>
  <p:txStyles>
    <p:titleStyle>
      <a:lvl1pPr algn="l" defTabSz="514533" rtl="0" eaLnBrk="1" latinLnBrk="0" hangingPunct="1">
        <a:lnSpc>
          <a:spcPct val="90000"/>
        </a:lnSpc>
        <a:spcBef>
          <a:spcPct val="0"/>
        </a:spcBef>
        <a:buNone/>
        <a:defRPr sz="2476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28633" indent="-128633" algn="l" defTabSz="514533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1576" kern="1200">
          <a:solidFill>
            <a:schemeClr val="tx1"/>
          </a:solidFill>
          <a:latin typeface="+mn-lt"/>
          <a:ea typeface="+mn-ea"/>
          <a:cs typeface="+mn-cs"/>
        </a:defRPr>
      </a:lvl1pPr>
      <a:lvl2pPr marL="385900" indent="-128633" algn="l" defTabSz="514533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43166" indent="-128633" algn="l" defTabSz="514533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125" kern="1200">
          <a:solidFill>
            <a:schemeClr val="tx1"/>
          </a:solidFill>
          <a:latin typeface="+mn-lt"/>
          <a:ea typeface="+mn-ea"/>
          <a:cs typeface="+mn-cs"/>
        </a:defRPr>
      </a:lvl3pPr>
      <a:lvl4pPr marL="900433" indent="-128633" algn="l" defTabSz="514533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4pPr>
      <a:lvl5pPr marL="1157699" indent="-128633" algn="l" defTabSz="514533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5pPr>
      <a:lvl6pPr marL="1414965" indent="-128633" algn="l" defTabSz="514533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6pPr>
      <a:lvl7pPr marL="1672232" indent="-128633" algn="l" defTabSz="514533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7pPr>
      <a:lvl8pPr marL="1929498" indent="-128633" algn="l" defTabSz="514533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8pPr>
      <a:lvl9pPr marL="2186765" indent="-128633" algn="l" defTabSz="514533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14533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1pPr>
      <a:lvl2pPr marL="257266" algn="l" defTabSz="514533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2pPr>
      <a:lvl3pPr marL="514533" algn="l" defTabSz="514533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3pPr>
      <a:lvl4pPr marL="771799" algn="l" defTabSz="514533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4pPr>
      <a:lvl5pPr marL="1029066" algn="l" defTabSz="514533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5pPr>
      <a:lvl6pPr marL="1286332" algn="l" defTabSz="514533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6pPr>
      <a:lvl7pPr marL="1543599" algn="l" defTabSz="514533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7pPr>
      <a:lvl8pPr marL="1800865" algn="l" defTabSz="514533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8pPr>
      <a:lvl9pPr marL="2058132" algn="l" defTabSz="514533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3" Type="http://schemas.openxmlformats.org/officeDocument/2006/relationships/image" Target="../media/image3.png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3" Type="http://schemas.openxmlformats.org/officeDocument/2006/relationships/image" Target="../media/image3.png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3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50E77A5-CECA-2364-B671-312E1C59333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5882" y="1031544"/>
            <a:ext cx="4373325" cy="5050466"/>
          </a:xfrm>
        </p:spPr>
        <p:txBody>
          <a:bodyPr>
            <a:normAutofit/>
          </a:bodyPr>
          <a:lstStyle/>
          <a:p>
            <a:r>
              <a:rPr lang="fr-FR" sz="6600" dirty="0" err="1"/>
              <a:t>Fokus</a:t>
            </a:r>
            <a:r>
              <a:rPr lang="fr-FR" sz="6600" dirty="0"/>
              <a:t> </a:t>
            </a:r>
            <a:r>
              <a:rPr lang="fr-FR" sz="6600" dirty="0" err="1"/>
              <a:t>auf</a:t>
            </a:r>
            <a:r>
              <a:rPr lang="fr-FR" sz="6600" dirty="0"/>
              <a:t> </a:t>
            </a:r>
            <a:r>
              <a:rPr lang="fr-FR" sz="6600" dirty="0" err="1"/>
              <a:t>das,was</a:t>
            </a:r>
            <a:r>
              <a:rPr lang="fr-FR" sz="6600" dirty="0"/>
              <a:t> uns </a:t>
            </a:r>
            <a:r>
              <a:rPr lang="fr-FR" sz="6600" dirty="0" err="1"/>
              <a:t>eint</a:t>
            </a:r>
            <a:r>
              <a:rPr lang="fr-FR" sz="6600" dirty="0"/>
              <a:t>, </a:t>
            </a:r>
            <a:r>
              <a:rPr lang="fr-FR" sz="6600" dirty="0" err="1"/>
              <a:t>nicht</a:t>
            </a:r>
            <a:r>
              <a:rPr lang="fr-FR" sz="6600" dirty="0"/>
              <a:t> </a:t>
            </a:r>
            <a:r>
              <a:rPr lang="fr-FR" sz="6600" dirty="0" err="1"/>
              <a:t>was</a:t>
            </a:r>
            <a:r>
              <a:rPr lang="fr-FR" sz="6600" dirty="0"/>
              <a:t> uns </a:t>
            </a:r>
            <a:r>
              <a:rPr lang="fr-FR" sz="6600" dirty="0" err="1"/>
              <a:t>trennt</a:t>
            </a:r>
            <a:r>
              <a:rPr lang="fr-FR" sz="6600" dirty="0"/>
              <a:t>.</a:t>
            </a:r>
          </a:p>
        </p:txBody>
      </p:sp>
      <p:pic>
        <p:nvPicPr>
          <p:cNvPr id="4" name="Image 3" descr="Une image contenant symbole, Symétrie, étoile, drapeau&#10;&#10;Le contenu généré par l’IA peut être incorrect.">
            <a:extLst>
              <a:ext uri="{FF2B5EF4-FFF2-40B4-BE49-F238E27FC236}">
                <a16:creationId xmlns:a16="http://schemas.microsoft.com/office/drawing/2014/main" id="{A641B9BF-EE84-0555-F1F2-4891B59424E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50994" y="6801760"/>
            <a:ext cx="981378" cy="685800"/>
          </a:xfrm>
          <a:prstGeom prst="rect">
            <a:avLst/>
          </a:prstGeom>
        </p:spPr>
      </p:pic>
      <p:pic>
        <p:nvPicPr>
          <p:cNvPr id="5" name="Image 4" descr="Une image contenant texte, Police, Graphique, graphisme&#10;&#10;Le contenu généré par l’IA peut être incorrect.">
            <a:extLst>
              <a:ext uri="{FF2B5EF4-FFF2-40B4-BE49-F238E27FC236}">
                <a16:creationId xmlns:a16="http://schemas.microsoft.com/office/drawing/2014/main" id="{3320A0C0-C71E-C05F-F4C2-5599736DECC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8896" y="5894625"/>
            <a:ext cx="1675452" cy="1581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786679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695E692-0FF6-B1B9-8B07-812205B24AB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D7B690C-5C6A-D302-1A15-27BBAB6B27C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5882" y="1031544"/>
            <a:ext cx="4373325" cy="5050466"/>
          </a:xfrm>
        </p:spPr>
        <p:txBody>
          <a:bodyPr>
            <a:normAutofit/>
          </a:bodyPr>
          <a:lstStyle/>
          <a:p>
            <a:r>
              <a:rPr lang="fr-FR" sz="7300" dirty="0"/>
              <a:t>Am </a:t>
            </a:r>
            <a:r>
              <a:rPr lang="fr-FR" sz="7300" dirty="0" err="1"/>
              <a:t>arbeitsplatz</a:t>
            </a:r>
            <a:r>
              <a:rPr lang="fr-FR" sz="7300" dirty="0"/>
              <a:t> </a:t>
            </a:r>
            <a:r>
              <a:rPr lang="fr-FR" sz="7300" dirty="0" err="1"/>
              <a:t>zählt</a:t>
            </a:r>
            <a:r>
              <a:rPr lang="fr-FR" sz="7300" dirty="0"/>
              <a:t> </a:t>
            </a:r>
            <a:r>
              <a:rPr lang="fr-FR" sz="7300" dirty="0" err="1"/>
              <a:t>jede</a:t>
            </a:r>
            <a:r>
              <a:rPr lang="fr-FR" sz="7300" dirty="0"/>
              <a:t> </a:t>
            </a:r>
            <a:r>
              <a:rPr lang="fr-FR" sz="7300" dirty="0" err="1"/>
              <a:t>stimme</a:t>
            </a:r>
            <a:r>
              <a:rPr lang="fr-FR" sz="6600" dirty="0"/>
              <a:t>.</a:t>
            </a:r>
          </a:p>
        </p:txBody>
      </p:sp>
      <p:pic>
        <p:nvPicPr>
          <p:cNvPr id="4" name="Image 3" descr="Une image contenant symbole, Symétrie, étoile, drapeau&#10;&#10;Le contenu généré par l’IA peut être incorrect.">
            <a:extLst>
              <a:ext uri="{FF2B5EF4-FFF2-40B4-BE49-F238E27FC236}">
                <a16:creationId xmlns:a16="http://schemas.microsoft.com/office/drawing/2014/main" id="{25D8E065-AF82-B7BF-D823-C9A26A0DC5E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3307" y="6801760"/>
            <a:ext cx="980671" cy="685800"/>
          </a:xfrm>
          <a:prstGeom prst="rect">
            <a:avLst/>
          </a:prstGeom>
        </p:spPr>
      </p:pic>
      <p:pic>
        <p:nvPicPr>
          <p:cNvPr id="5" name="Image 4" descr="Une image contenant texte, Police, Graphique, graphisme&#10;&#10;Le contenu généré par l’IA peut être incorrect.">
            <a:extLst>
              <a:ext uri="{FF2B5EF4-FFF2-40B4-BE49-F238E27FC236}">
                <a16:creationId xmlns:a16="http://schemas.microsoft.com/office/drawing/2014/main" id="{DEEEFC1D-63CC-7756-5C56-F89B1967B98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3361" y="5894625"/>
            <a:ext cx="1675452" cy="1581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314025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BD84D03-3049-D097-92DA-33F5787F895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fr-FR" sz="6600" dirty="0"/>
              <a:t>Type </a:t>
            </a:r>
            <a:r>
              <a:rPr lang="fr-FR" sz="6600" dirty="0" err="1"/>
              <a:t>your</a:t>
            </a:r>
            <a:r>
              <a:rPr lang="fr-FR" sz="6600" dirty="0"/>
              <a:t> message </a:t>
            </a:r>
            <a:r>
              <a:rPr lang="fr-FR" sz="6600" dirty="0" err="1"/>
              <a:t>here</a:t>
            </a:r>
            <a:endParaRPr lang="fr-FR" sz="6600" dirty="0"/>
          </a:p>
        </p:txBody>
      </p:sp>
      <p:pic>
        <p:nvPicPr>
          <p:cNvPr id="5" name="Image 4" descr="Une image contenant symbole, Symétrie, étoile, drapeau&#10;&#10;Le contenu généré par l’IA peut être incorrect.">
            <a:extLst>
              <a:ext uri="{FF2B5EF4-FFF2-40B4-BE49-F238E27FC236}">
                <a16:creationId xmlns:a16="http://schemas.microsoft.com/office/drawing/2014/main" id="{62F5F22F-8EF9-DAC6-1CBC-0F5537D27F6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97117" y="6801759"/>
            <a:ext cx="980671" cy="685800"/>
          </a:xfrm>
          <a:prstGeom prst="rect">
            <a:avLst/>
          </a:prstGeom>
        </p:spPr>
      </p:pic>
      <p:pic>
        <p:nvPicPr>
          <p:cNvPr id="4" name="Image 3" descr="Une image contenant texte, Police, Graphique, graphisme&#10;&#10;Le contenu généré par l’IA peut être incorrect.">
            <a:extLst>
              <a:ext uri="{FF2B5EF4-FFF2-40B4-BE49-F238E27FC236}">
                <a16:creationId xmlns:a16="http://schemas.microsoft.com/office/drawing/2014/main" id="{142788BD-2485-D2DD-9803-685746C83DF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3361" y="6003180"/>
            <a:ext cx="1675452" cy="1581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1041600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Thème 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'1.0' encoding='UTF-8' standalone='yes'?>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'1.0' encoding='UTF-8' standalone='yes'?>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'1.0' encoding='UTF-8' standalone='yes'?>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8934AE12C887D479C1DC76E4FC673A6" ma:contentTypeVersion="18" ma:contentTypeDescription="Crée un document." ma:contentTypeScope="" ma:versionID="59e692ea38f27ac82593f5ee02e1a02b">
  <xsd:schema xmlns:xsd="http://www.w3.org/2001/XMLSchema" xmlns:xs="http://www.w3.org/2001/XMLSchema" xmlns:p="http://schemas.microsoft.com/office/2006/metadata/properties" xmlns:ns2="7d1b97a8-51d8-406d-8036-119157ac06a7" xmlns:ns3="31207b1c-59ce-4594-a7ff-c92a97d12621" targetNamespace="http://schemas.microsoft.com/office/2006/metadata/properties" ma:root="true" ma:fieldsID="0e0e89a6f8e8103e21d08486e3ffa5a0" ns2:_="" ns3:_="">
    <xsd:import namespace="7d1b97a8-51d8-406d-8036-119157ac06a7"/>
    <xsd:import namespace="31207b1c-59ce-4594-a7ff-c92a97d1262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LengthInSeconds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DateTaken" minOccurs="0"/>
                <xsd:element ref="ns2:MediaServiceLocation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2:MediaServiceObjectDetectorVersions" minOccurs="0"/>
                <xsd:element ref="ns2:MediaServiceSearchPropertie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d1b97a8-51d8-406d-8036-119157ac06a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12" nillable="true" ma:displayName="MediaLengthInSeconds" ma:hidden="true" ma:internalName="MediaLengthInSeconds" ma:readOnly="true">
      <xsd:simpleType>
        <xsd:restriction base="dms:Unknown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7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  <xsd:element name="lcf76f155ced4ddcb4097134ff3c332f" ma:index="22" nillable="true" ma:taxonomy="true" ma:internalName="lcf76f155ced4ddcb4097134ff3c332f" ma:taxonomyFieldName="MediaServiceImageTags" ma:displayName="Balises d’images" ma:readOnly="false" ma:fieldId="{5cf76f15-5ced-4ddc-b409-7134ff3c332f}" ma:taxonomyMulti="true" ma:sspId="dd710c1b-8059-4a3c-8834-d12249fa786c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3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4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5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1207b1c-59ce-4594-a7ff-c92a97d12621" elementFormDefault="qualified">
    <xsd:import namespace="http://schemas.microsoft.com/office/2006/documentManagement/types"/>
    <xsd:import namespace="http://schemas.microsoft.com/office/infopath/2007/PartnerControls"/>
    <xsd:element name="SharedWithUsers" ma:index="19" nillable="true" ma:displayName="Partagé avec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Partagé avec dé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7d1b97a8-51d8-406d-8036-119157ac06a7">
      <Terms xmlns="http://schemas.microsoft.com/office/infopath/2007/PartnerControls"/>
    </lcf76f155ced4ddcb4097134ff3c332f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B67EA9BB-5DDA-4381-B5B9-7449466BF41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d1b97a8-51d8-406d-8036-119157ac06a7"/>
    <ds:schemaRef ds:uri="31207b1c-59ce-4594-a7ff-c92a97d1262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5D7B1FA9-A4DD-4BD8-841B-C7E6AE09E0FC}">
  <ds:schemaRefs>
    <ds:schemaRef ds:uri="http://purl.org/dc/terms/"/>
    <ds:schemaRef ds:uri="7d1b97a8-51d8-406d-8036-119157ac06a7"/>
    <ds:schemaRef ds:uri="http://schemas.microsoft.com/office/infopath/2007/PartnerControls"/>
    <ds:schemaRef ds:uri="http://purl.org/dc/dcmitype/"/>
    <ds:schemaRef ds:uri="http://schemas.microsoft.com/office/2006/documentManagement/types"/>
    <ds:schemaRef ds:uri="http://schemas.microsoft.com/office/2006/metadata/properties"/>
    <ds:schemaRef ds:uri="http://www.w3.org/XML/1998/namespace"/>
    <ds:schemaRef ds:uri="http://purl.org/dc/elements/1.1/"/>
    <ds:schemaRef ds:uri="http://schemas.openxmlformats.org/package/2006/metadata/core-properties"/>
    <ds:schemaRef ds:uri="31207b1c-59ce-4594-a7ff-c92a97d12621"/>
  </ds:schemaRefs>
</ds:datastoreItem>
</file>

<file path=customXml/itemProps3.xml><?xml version="1.0" encoding="utf-8"?>
<ds:datastoreItem xmlns:ds="http://schemas.openxmlformats.org/officeDocument/2006/customXml" ds:itemID="{476895D3-77B5-49E6-9693-64670417E486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50</TotalTime>
  <Words>23</Words>
  <Application>Microsoft Office PowerPoint</Application>
  <PresentationFormat>Personnalisé</PresentationFormat>
  <Paragraphs>3</Paragraphs>
  <Slides>3</Slides>
  <Notes>0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3</vt:i4>
      </vt:variant>
    </vt:vector>
  </HeadingPairs>
  <TitlesOfParts>
    <vt:vector size="4" baseType="lpstr">
      <vt:lpstr>Thème Office</vt:lpstr>
      <vt:lpstr>Fokus auf das,was uns eint, nicht was uns trennt.</vt:lpstr>
      <vt:lpstr>Am arbeitsplatz zählt jede stimme.</vt:lpstr>
      <vt:lpstr>Type your message here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Steffen Fredholm</dc:creator>
  <cp:lastModifiedBy>Nathalie Janssen</cp:lastModifiedBy>
  <cp:revision>23</cp:revision>
  <dcterms:created xsi:type="dcterms:W3CDTF">2025-01-03T15:26:39Z</dcterms:created>
  <dcterms:modified xsi:type="dcterms:W3CDTF">2025-03-26T09:10:56Z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0x01010068934AE12C887D479C1DC76E4FC673A6</vt:lpwstr>
  </property>
  <property fmtid="{D5CDD505-2E9C-101B-9397-08002B2CF9AE}" pid="3" name="MediaServiceImageTags">
    <vt:lpwstr/>
  </property>
</Properties>
</file>